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24d062547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381e0c77f43ca"/>
  </p:sldMasterIdLst>
  <p:sldIdLst>
    <p:sldId xmlns:r="http://schemas.openxmlformats.org/officeDocument/2006/relationships" id="256" r:id="Ra772ed5bbbf14de0"/>
    <p:sldId xmlns:r="http://schemas.openxmlformats.org/officeDocument/2006/relationships" id="257" r:id="R173fbb9a35754594"/>
    <p:sldId xmlns:r="http://schemas.openxmlformats.org/officeDocument/2006/relationships" id="258" r:id="Ra83dde92f4a44c73"/>
    <p:sldId xmlns:r="http://schemas.openxmlformats.org/officeDocument/2006/relationships" id="259" r:id="Re937b35bd43d4a8d"/>
    <p:sldId xmlns:r="http://schemas.openxmlformats.org/officeDocument/2006/relationships" id="260" r:id="Rfcd8849edfaf42b0"/>
    <p:sldId xmlns:r="http://schemas.openxmlformats.org/officeDocument/2006/relationships" id="261" r:id="R7ae75a34866f4451"/>
    <p:sldId xmlns:r="http://schemas.openxmlformats.org/officeDocument/2006/relationships" id="262" r:id="Re0619015ba77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381e0c77f43ca" /><Relationship Type="http://schemas.openxmlformats.org/officeDocument/2006/relationships/slide" Target="/ppt/slides/slide1.xml" Id="Ra772ed5bbbf14de0" /><Relationship Type="http://schemas.openxmlformats.org/officeDocument/2006/relationships/slide" Target="/ppt/slides/slide2.xml" Id="R173fbb9a35754594" /><Relationship Type="http://schemas.openxmlformats.org/officeDocument/2006/relationships/slide" Target="/ppt/slides/slide3.xml" Id="Ra83dde92f4a44c73" /><Relationship Type="http://schemas.openxmlformats.org/officeDocument/2006/relationships/slide" Target="/ppt/slides/slide4.xml" Id="Re937b35bd43d4a8d" /><Relationship Type="http://schemas.openxmlformats.org/officeDocument/2006/relationships/slide" Target="/ppt/slides/slide5.xml" Id="Rfcd8849edfaf42b0" /><Relationship Type="http://schemas.openxmlformats.org/officeDocument/2006/relationships/slide" Target="/ppt/slides/slide6.xml" Id="R7ae75a34866f4451" /><Relationship Type="http://schemas.openxmlformats.org/officeDocument/2006/relationships/slide" Target="/ppt/slides/slide7.xml" Id="Re0619015ba77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a57cadcab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30c10e0649b9" /><Relationship Type="http://schemas.openxmlformats.org/officeDocument/2006/relationships/theme" Target="/ppt/slideMasters/theme/theme1.xml" Id="Rbb5dd7fe875a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530c10e06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be5b8966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f4679b51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6f2af102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2d90b944e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ace60790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77b6f402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86240fbc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−3 413 617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16 782 153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346 522 084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414 269 019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DYBVAD-ROLL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Tidemands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post@hvaminvest.no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HVAM INVEST AS</a:t>
            </a:r>
          </a:p>
        </p:txBody>
      </p:sp>
    </p:spTree>
  </p:cSld>
  <p:clrMapOvr>
    <a:masterClrMapping xmlns:a="http://schemas.openxmlformats.org/drawingml/2006/main"/>
  </p:clrMapOvr>
</p:sld>
</file>