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8ff691ae954d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d69dfe4c2f4733"/>
  </p:sldMasterIdLst>
  <p:sldIdLst>
    <p:sldId xmlns:r="http://schemas.openxmlformats.org/officeDocument/2006/relationships" id="256" r:id="R7c31d2270afb411a"/>
    <p:sldId xmlns:r="http://schemas.openxmlformats.org/officeDocument/2006/relationships" id="257" r:id="R18b5a9d6306047f6"/>
    <p:sldId xmlns:r="http://schemas.openxmlformats.org/officeDocument/2006/relationships" id="258" r:id="Rfea9b3a8d2ef4b63"/>
    <p:sldId xmlns:r="http://schemas.openxmlformats.org/officeDocument/2006/relationships" id="259" r:id="R47cbb7faf76a4ec3"/>
    <p:sldId xmlns:r="http://schemas.openxmlformats.org/officeDocument/2006/relationships" id="260" r:id="R17345723ab814e72"/>
    <p:sldId xmlns:r="http://schemas.openxmlformats.org/officeDocument/2006/relationships" id="261" r:id="Rf51812ab367345ba"/>
    <p:sldId xmlns:r="http://schemas.openxmlformats.org/officeDocument/2006/relationships" id="262" r:id="Ra155cd3421a1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69dfe4c2f4733" /><Relationship Type="http://schemas.openxmlformats.org/officeDocument/2006/relationships/slide" Target="/ppt/slides/slide1.xml" Id="R7c31d2270afb411a" /><Relationship Type="http://schemas.openxmlformats.org/officeDocument/2006/relationships/slide" Target="/ppt/slides/slide2.xml" Id="R18b5a9d6306047f6" /><Relationship Type="http://schemas.openxmlformats.org/officeDocument/2006/relationships/slide" Target="/ppt/slides/slide3.xml" Id="Rfea9b3a8d2ef4b63" /><Relationship Type="http://schemas.openxmlformats.org/officeDocument/2006/relationships/slide" Target="/ppt/slides/slide4.xml" Id="R47cbb7faf76a4ec3" /><Relationship Type="http://schemas.openxmlformats.org/officeDocument/2006/relationships/slide" Target="/ppt/slides/slide5.xml" Id="R17345723ab814e72" /><Relationship Type="http://schemas.openxmlformats.org/officeDocument/2006/relationships/slide" Target="/ppt/slides/slide6.xml" Id="Rf51812ab367345ba" /><Relationship Type="http://schemas.openxmlformats.org/officeDocument/2006/relationships/slide" Target="/ppt/slides/slide7.xml" Id="Ra155cd3421a1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61a6e26a34b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47170549d4092" /><Relationship Type="http://schemas.openxmlformats.org/officeDocument/2006/relationships/theme" Target="/ppt/slideMasters/theme/theme1.xml" Id="Ra721d8d5d98448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47170549d40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eebeef7c342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c9f25797644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59ec13ef840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6bcca18ad46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7b7778e7443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053c6abcc48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679f6fd82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IDSØ &amp; RAVNÅS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5 840 816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20 460 225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ODD HARRY PORTEN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INGOLF MAGNE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RAVNÅS TOR ODD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GRETE 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