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bf75cad79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40d595a7c48c6"/>
  </p:sldMasterIdLst>
  <p:sldIdLst>
    <p:sldId xmlns:r="http://schemas.openxmlformats.org/officeDocument/2006/relationships" id="256" r:id="Rf0b17791580d40d0"/>
    <p:sldId xmlns:r="http://schemas.openxmlformats.org/officeDocument/2006/relationships" id="257" r:id="R78eeb49128874fca"/>
    <p:sldId xmlns:r="http://schemas.openxmlformats.org/officeDocument/2006/relationships" id="258" r:id="R0316c7ec93a049a2"/>
    <p:sldId xmlns:r="http://schemas.openxmlformats.org/officeDocument/2006/relationships" id="259" r:id="Rdf3558b4aaf644d4"/>
    <p:sldId xmlns:r="http://schemas.openxmlformats.org/officeDocument/2006/relationships" id="260" r:id="R5f4209843d184a2f"/>
    <p:sldId xmlns:r="http://schemas.openxmlformats.org/officeDocument/2006/relationships" id="261" r:id="R99c33ec7b90a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40d595a7c48c6" /><Relationship Type="http://schemas.openxmlformats.org/officeDocument/2006/relationships/slide" Target="/ppt/slides/slide1.xml" Id="Rf0b17791580d40d0" /><Relationship Type="http://schemas.openxmlformats.org/officeDocument/2006/relationships/slide" Target="/ppt/slides/slide2.xml" Id="R78eeb49128874fca" /><Relationship Type="http://schemas.openxmlformats.org/officeDocument/2006/relationships/slide" Target="/ppt/slides/slide3.xml" Id="R0316c7ec93a049a2" /><Relationship Type="http://schemas.openxmlformats.org/officeDocument/2006/relationships/slide" Target="/ppt/slides/slide4.xml" Id="Rdf3558b4aaf644d4" /><Relationship Type="http://schemas.openxmlformats.org/officeDocument/2006/relationships/slide" Target="/ppt/slides/slide5.xml" Id="R5f4209843d184a2f" /><Relationship Type="http://schemas.openxmlformats.org/officeDocument/2006/relationships/slide" Target="/ppt/slides/slide6.xml" Id="R99c33ec7b90a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70e0c4481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82be8da7a4367" /><Relationship Type="http://schemas.openxmlformats.org/officeDocument/2006/relationships/theme" Target="/ppt/slideMasters/theme/theme1.xml" Id="Rf4ab5e92dd8c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82be8da7a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c64c159e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d072d9f9c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1d6a332d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b96326b20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b12107015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e53bcd4e0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