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4ee6ca275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0821809a44477"/>
  </p:sldMasterIdLst>
  <p:sldIdLst>
    <p:sldId xmlns:r="http://schemas.openxmlformats.org/officeDocument/2006/relationships" id="256" r:id="Rc7df2d5c6b9b4aee"/>
    <p:sldId xmlns:r="http://schemas.openxmlformats.org/officeDocument/2006/relationships" id="257" r:id="R504e08bd3059475d"/>
    <p:sldId xmlns:r="http://schemas.openxmlformats.org/officeDocument/2006/relationships" id="258" r:id="Rae1534693feb4ca3"/>
    <p:sldId xmlns:r="http://schemas.openxmlformats.org/officeDocument/2006/relationships" id="259" r:id="Rfb1c44dd8b4b40c2"/>
    <p:sldId xmlns:r="http://schemas.openxmlformats.org/officeDocument/2006/relationships" id="260" r:id="R8cd1d4a3fd074b1d"/>
    <p:sldId xmlns:r="http://schemas.openxmlformats.org/officeDocument/2006/relationships" id="261" r:id="R10f302bb77714230"/>
    <p:sldId xmlns:r="http://schemas.openxmlformats.org/officeDocument/2006/relationships" id="262" r:id="R2c49191b053f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0821809a44477" /><Relationship Type="http://schemas.openxmlformats.org/officeDocument/2006/relationships/slide" Target="/ppt/slides/slide1.xml" Id="Rc7df2d5c6b9b4aee" /><Relationship Type="http://schemas.openxmlformats.org/officeDocument/2006/relationships/slide" Target="/ppt/slides/slide2.xml" Id="R504e08bd3059475d" /><Relationship Type="http://schemas.openxmlformats.org/officeDocument/2006/relationships/slide" Target="/ppt/slides/slide3.xml" Id="Rae1534693feb4ca3" /><Relationship Type="http://schemas.openxmlformats.org/officeDocument/2006/relationships/slide" Target="/ppt/slides/slide4.xml" Id="Rfb1c44dd8b4b40c2" /><Relationship Type="http://schemas.openxmlformats.org/officeDocument/2006/relationships/slide" Target="/ppt/slides/slide5.xml" Id="R8cd1d4a3fd074b1d" /><Relationship Type="http://schemas.openxmlformats.org/officeDocument/2006/relationships/slide" Target="/ppt/slides/slide6.xml" Id="R10f302bb77714230" /><Relationship Type="http://schemas.openxmlformats.org/officeDocument/2006/relationships/slide" Target="/ppt/slides/slide7.xml" Id="R2c49191b053f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4694ae1d7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13711b7854813" /><Relationship Type="http://schemas.openxmlformats.org/officeDocument/2006/relationships/theme" Target="/ppt/slideMasters/theme/theme1.xml" Id="Rfcfa5c60b60d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13711b785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8be321b66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c7b30aa6d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d7d7b7da7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a796c25a8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ca2183e2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4e49abdcd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3a29d435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60 525 809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61 003 479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HARLAUGSETER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