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86437e693c45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023f98604645e2"/>
  </p:sldMasterIdLst>
  <p:sldIdLst>
    <p:sldId xmlns:r="http://schemas.openxmlformats.org/officeDocument/2006/relationships" id="256" r:id="Rc23061d961284de4"/>
    <p:sldId xmlns:r="http://schemas.openxmlformats.org/officeDocument/2006/relationships" id="257" r:id="R615a23edd36e43d0"/>
    <p:sldId xmlns:r="http://schemas.openxmlformats.org/officeDocument/2006/relationships" id="258" r:id="R2774f23bad4144da"/>
    <p:sldId xmlns:r="http://schemas.openxmlformats.org/officeDocument/2006/relationships" id="259" r:id="Rf97a5dc155a84f0a"/>
    <p:sldId xmlns:r="http://schemas.openxmlformats.org/officeDocument/2006/relationships" id="260" r:id="Raa89968cb7814774"/>
    <p:sldId xmlns:r="http://schemas.openxmlformats.org/officeDocument/2006/relationships" id="261" r:id="R55b58069f8bf4890"/>
    <p:sldId xmlns:r="http://schemas.openxmlformats.org/officeDocument/2006/relationships" id="262" r:id="R4cdc94ee6da941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023f98604645e2" /><Relationship Type="http://schemas.openxmlformats.org/officeDocument/2006/relationships/slide" Target="/ppt/slides/slide1.xml" Id="Rc23061d961284de4" /><Relationship Type="http://schemas.openxmlformats.org/officeDocument/2006/relationships/slide" Target="/ppt/slides/slide2.xml" Id="R615a23edd36e43d0" /><Relationship Type="http://schemas.openxmlformats.org/officeDocument/2006/relationships/slide" Target="/ppt/slides/slide3.xml" Id="R2774f23bad4144da" /><Relationship Type="http://schemas.openxmlformats.org/officeDocument/2006/relationships/slide" Target="/ppt/slides/slide4.xml" Id="Rf97a5dc155a84f0a" /><Relationship Type="http://schemas.openxmlformats.org/officeDocument/2006/relationships/slide" Target="/ppt/slides/slide5.xml" Id="Raa89968cb7814774" /><Relationship Type="http://schemas.openxmlformats.org/officeDocument/2006/relationships/slide" Target="/ppt/slides/slide6.xml" Id="R55b58069f8bf4890" /><Relationship Type="http://schemas.openxmlformats.org/officeDocument/2006/relationships/slide" Target="/ppt/slides/slide7.xml" Id="R4cdc94ee6da941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67cb72c6af4a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060099e1c4570" /><Relationship Type="http://schemas.openxmlformats.org/officeDocument/2006/relationships/theme" Target="/ppt/slideMasters/theme/theme1.xml" Id="Rccf8f1f0ea1a49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7060099e1c45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ffc1e292640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65249bb904f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e8a0dea3e47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00f7cbcefa4c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c0d473054e49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0f00bcc5240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4470cd8ad4c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TAVA AS ble etablert [år] og holder til i Skodje.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−21 282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1 340 309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15 015 773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15 908 941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 MARITA VADSET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NORVALD TAFJORD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6260 Skodje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27 52 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989 047 752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TAVA AS</a:t>
            </a:r>
          </a:p>
        </p:txBody>
      </p:sp>
    </p:spTree>
  </p:cSld>
  <p:clrMapOvr>
    <a:masterClrMapping xmlns:a="http://schemas.openxmlformats.org/drawingml/2006/main"/>
  </p:clrMapOvr>
</p:sld>
</file>