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220430e94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f995f43da454a"/>
  </p:sldMasterIdLst>
  <p:sldIdLst>
    <p:sldId xmlns:r="http://schemas.openxmlformats.org/officeDocument/2006/relationships" id="256" r:id="R22d58e031d9a4466"/>
    <p:sldId xmlns:r="http://schemas.openxmlformats.org/officeDocument/2006/relationships" id="257" r:id="R5b76ab5e27244489"/>
    <p:sldId xmlns:r="http://schemas.openxmlformats.org/officeDocument/2006/relationships" id="258" r:id="R5c3e09d2d55d4778"/>
    <p:sldId xmlns:r="http://schemas.openxmlformats.org/officeDocument/2006/relationships" id="259" r:id="Ra26a218bdfce4d7f"/>
    <p:sldId xmlns:r="http://schemas.openxmlformats.org/officeDocument/2006/relationships" id="260" r:id="Rb1fada43c2754212"/>
    <p:sldId xmlns:r="http://schemas.openxmlformats.org/officeDocument/2006/relationships" id="261" r:id="R31cb433a5c2b4d7d"/>
    <p:sldId xmlns:r="http://schemas.openxmlformats.org/officeDocument/2006/relationships" id="262" r:id="Rfab88a85f95f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f995f43da454a" /><Relationship Type="http://schemas.openxmlformats.org/officeDocument/2006/relationships/slide" Target="/ppt/slides/slide1.xml" Id="R22d58e031d9a4466" /><Relationship Type="http://schemas.openxmlformats.org/officeDocument/2006/relationships/slide" Target="/ppt/slides/slide2.xml" Id="R5b76ab5e27244489" /><Relationship Type="http://schemas.openxmlformats.org/officeDocument/2006/relationships/slide" Target="/ppt/slides/slide3.xml" Id="R5c3e09d2d55d4778" /><Relationship Type="http://schemas.openxmlformats.org/officeDocument/2006/relationships/slide" Target="/ppt/slides/slide4.xml" Id="Ra26a218bdfce4d7f" /><Relationship Type="http://schemas.openxmlformats.org/officeDocument/2006/relationships/slide" Target="/ppt/slides/slide5.xml" Id="Rb1fada43c2754212" /><Relationship Type="http://schemas.openxmlformats.org/officeDocument/2006/relationships/slide" Target="/ppt/slides/slide6.xml" Id="R31cb433a5c2b4d7d" /><Relationship Type="http://schemas.openxmlformats.org/officeDocument/2006/relationships/slide" Target="/ppt/slides/slide7.xml" Id="Rfab88a85f95f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e134d5d21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93b3399b4871" /><Relationship Type="http://schemas.openxmlformats.org/officeDocument/2006/relationships/theme" Target="/ppt/slideMasters/theme/theme1.xml" Id="R15719cc37f62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093b3399b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ee1c4142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3366f0db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f1c2c7a8d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a5d69c40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c203b793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c3db1a8fc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50e03a3f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 LERØY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LØKELAND LERØY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