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1c41267e2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bb700237e479e"/>
  </p:sldMasterIdLst>
  <p:sldIdLst>
    <p:sldId xmlns:r="http://schemas.openxmlformats.org/officeDocument/2006/relationships" id="256" r:id="Rb2ec5a8aa99f40b6"/>
    <p:sldId xmlns:r="http://schemas.openxmlformats.org/officeDocument/2006/relationships" id="257" r:id="R300b7ff3353a4e5c"/>
    <p:sldId xmlns:r="http://schemas.openxmlformats.org/officeDocument/2006/relationships" id="258" r:id="R839f37e9889a416b"/>
    <p:sldId xmlns:r="http://schemas.openxmlformats.org/officeDocument/2006/relationships" id="259" r:id="R4bef338169ae473a"/>
    <p:sldId xmlns:r="http://schemas.openxmlformats.org/officeDocument/2006/relationships" id="260" r:id="R4895926ca58e4457"/>
    <p:sldId xmlns:r="http://schemas.openxmlformats.org/officeDocument/2006/relationships" id="261" r:id="R6c9b4370454c43df"/>
    <p:sldId xmlns:r="http://schemas.openxmlformats.org/officeDocument/2006/relationships" id="262" r:id="R1346a36572e5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bb700237e479e" /><Relationship Type="http://schemas.openxmlformats.org/officeDocument/2006/relationships/slide" Target="/ppt/slides/slide1.xml" Id="Rb2ec5a8aa99f40b6" /><Relationship Type="http://schemas.openxmlformats.org/officeDocument/2006/relationships/slide" Target="/ppt/slides/slide2.xml" Id="R300b7ff3353a4e5c" /><Relationship Type="http://schemas.openxmlformats.org/officeDocument/2006/relationships/slide" Target="/ppt/slides/slide3.xml" Id="R839f37e9889a416b" /><Relationship Type="http://schemas.openxmlformats.org/officeDocument/2006/relationships/slide" Target="/ppt/slides/slide4.xml" Id="R4bef338169ae473a" /><Relationship Type="http://schemas.openxmlformats.org/officeDocument/2006/relationships/slide" Target="/ppt/slides/slide5.xml" Id="R4895926ca58e4457" /><Relationship Type="http://schemas.openxmlformats.org/officeDocument/2006/relationships/slide" Target="/ppt/slides/slide6.xml" Id="R6c9b4370454c43df" /><Relationship Type="http://schemas.openxmlformats.org/officeDocument/2006/relationships/slide" Target="/ppt/slides/slide7.xml" Id="R1346a36572e5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0faad78b4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c1006051454d" /><Relationship Type="http://schemas.openxmlformats.org/officeDocument/2006/relationships/theme" Target="/ppt/slideMasters/theme/theme1.xml" Id="R408a33607253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8c1006051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21a8a3e1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5c1e0f89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b8dc2761a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ff429952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1ab36037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8cd09bd9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07491d40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