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f467b8104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721cce9864896"/>
  </p:sldMasterIdLst>
  <p:sldIdLst>
    <p:sldId xmlns:r="http://schemas.openxmlformats.org/officeDocument/2006/relationships" id="256" r:id="Rd96364379e9a4c2d"/>
    <p:sldId xmlns:r="http://schemas.openxmlformats.org/officeDocument/2006/relationships" id="257" r:id="R11b7d9599d374cb7"/>
    <p:sldId xmlns:r="http://schemas.openxmlformats.org/officeDocument/2006/relationships" id="258" r:id="Ra5a28f65318c4d04"/>
    <p:sldId xmlns:r="http://schemas.openxmlformats.org/officeDocument/2006/relationships" id="259" r:id="R4510b479bab54e0a"/>
    <p:sldId xmlns:r="http://schemas.openxmlformats.org/officeDocument/2006/relationships" id="260" r:id="R743b71590cad4c06"/>
    <p:sldId xmlns:r="http://schemas.openxmlformats.org/officeDocument/2006/relationships" id="261" r:id="R121379963cdd47e5"/>
    <p:sldId xmlns:r="http://schemas.openxmlformats.org/officeDocument/2006/relationships" id="262" r:id="R4cb6503faea1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721cce9864896" /><Relationship Type="http://schemas.openxmlformats.org/officeDocument/2006/relationships/slide" Target="/ppt/slides/slide1.xml" Id="Rd96364379e9a4c2d" /><Relationship Type="http://schemas.openxmlformats.org/officeDocument/2006/relationships/slide" Target="/ppt/slides/slide2.xml" Id="R11b7d9599d374cb7" /><Relationship Type="http://schemas.openxmlformats.org/officeDocument/2006/relationships/slide" Target="/ppt/slides/slide3.xml" Id="Ra5a28f65318c4d04" /><Relationship Type="http://schemas.openxmlformats.org/officeDocument/2006/relationships/slide" Target="/ppt/slides/slide4.xml" Id="R4510b479bab54e0a" /><Relationship Type="http://schemas.openxmlformats.org/officeDocument/2006/relationships/slide" Target="/ppt/slides/slide5.xml" Id="R743b71590cad4c06" /><Relationship Type="http://schemas.openxmlformats.org/officeDocument/2006/relationships/slide" Target="/ppt/slides/slide6.xml" Id="R121379963cdd47e5" /><Relationship Type="http://schemas.openxmlformats.org/officeDocument/2006/relationships/slide" Target="/ppt/slides/slide7.xml" Id="R4cb6503faea1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c4372335e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76ae984c4e33" /><Relationship Type="http://schemas.openxmlformats.org/officeDocument/2006/relationships/theme" Target="/ppt/slideMasters/theme/theme1.xml" Id="Rd6f2e4aab9ad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a76ae984c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bbe7d582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e76156c8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7ddab2b64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c80e0201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23ea4b37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67ba854af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994f01f3b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TRUDVANG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TRUDVANG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6 874 213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18 488 123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18 552 919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TRUDVANG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TRUDVANG INVEST AS</a:t>
            </a:r>
          </a:p>
        </p:txBody>
      </p:sp>
    </p:spTree>
  </p:cSld>
  <p:clrMapOvr>
    <a:masterClrMapping xmlns:a="http://schemas.openxmlformats.org/drawingml/2006/main"/>
  </p:clrMapOvr>
</p:sld>
</file>