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5fcf84309b44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942308393949b3"/>
  </p:sldMasterIdLst>
  <p:sldIdLst>
    <p:sldId xmlns:r="http://schemas.openxmlformats.org/officeDocument/2006/relationships" id="256" r:id="Race5b1aaa8aa4d8d"/>
    <p:sldId xmlns:r="http://schemas.openxmlformats.org/officeDocument/2006/relationships" id="257" r:id="Rb069d962893d4d4f"/>
    <p:sldId xmlns:r="http://schemas.openxmlformats.org/officeDocument/2006/relationships" id="258" r:id="R79363522a0e543c1"/>
    <p:sldId xmlns:r="http://schemas.openxmlformats.org/officeDocument/2006/relationships" id="259" r:id="Rc138659d7d904492"/>
    <p:sldId xmlns:r="http://schemas.openxmlformats.org/officeDocument/2006/relationships" id="260" r:id="R7917a0873b1d41d3"/>
    <p:sldId xmlns:r="http://schemas.openxmlformats.org/officeDocument/2006/relationships" id="261" r:id="R38940c5b657c4f5d"/>
    <p:sldId xmlns:r="http://schemas.openxmlformats.org/officeDocument/2006/relationships" id="262" r:id="R98716540fc7347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942308393949b3" /><Relationship Type="http://schemas.openxmlformats.org/officeDocument/2006/relationships/slide" Target="/ppt/slides/slide1.xml" Id="Race5b1aaa8aa4d8d" /><Relationship Type="http://schemas.openxmlformats.org/officeDocument/2006/relationships/slide" Target="/ppt/slides/slide2.xml" Id="Rb069d962893d4d4f" /><Relationship Type="http://schemas.openxmlformats.org/officeDocument/2006/relationships/slide" Target="/ppt/slides/slide3.xml" Id="R79363522a0e543c1" /><Relationship Type="http://schemas.openxmlformats.org/officeDocument/2006/relationships/slide" Target="/ppt/slides/slide4.xml" Id="Rc138659d7d904492" /><Relationship Type="http://schemas.openxmlformats.org/officeDocument/2006/relationships/slide" Target="/ppt/slides/slide5.xml" Id="R7917a0873b1d41d3" /><Relationship Type="http://schemas.openxmlformats.org/officeDocument/2006/relationships/slide" Target="/ppt/slides/slide6.xml" Id="R38940c5b657c4f5d" /><Relationship Type="http://schemas.openxmlformats.org/officeDocument/2006/relationships/slide" Target="/ppt/slides/slide7.xml" Id="R98716540fc7347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a9c3700c5249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1fb5767834119" /><Relationship Type="http://schemas.openxmlformats.org/officeDocument/2006/relationships/theme" Target="/ppt/slideMasters/theme/theme1.xml" Id="Rd042c4aa5d6245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f1fb57678341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670903be94c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a1c95bb7c4f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663f6cfbd41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98f008a5840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852d345f54e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7f5cfc2ab47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e0f2011e349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NOX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−575 702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7 955 687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26 781 353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26 862 831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THORSEN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Conmec AS, Brobekkveien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989 042 602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NOX AS</a:t>
            </a:r>
          </a:p>
        </p:txBody>
      </p:sp>
    </p:spTree>
  </p:cSld>
  <p:clrMapOvr>
    <a:masterClrMapping xmlns:a="http://schemas.openxmlformats.org/drawingml/2006/main"/>
  </p:clrMapOvr>
</p:sld>
</file>