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ac8eaf622b45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3697ad04544f69"/>
  </p:sldMasterIdLst>
  <p:sldIdLst>
    <p:sldId xmlns:r="http://schemas.openxmlformats.org/officeDocument/2006/relationships" id="256" r:id="R91c252b7cea44c2f"/>
    <p:sldId xmlns:r="http://schemas.openxmlformats.org/officeDocument/2006/relationships" id="257" r:id="Re181ea97fca7431b"/>
    <p:sldId xmlns:r="http://schemas.openxmlformats.org/officeDocument/2006/relationships" id="258" r:id="R8c752976bf6042a2"/>
    <p:sldId xmlns:r="http://schemas.openxmlformats.org/officeDocument/2006/relationships" id="259" r:id="R278551dbe920414a"/>
    <p:sldId xmlns:r="http://schemas.openxmlformats.org/officeDocument/2006/relationships" id="260" r:id="R2675d8ca869b45d6"/>
    <p:sldId xmlns:r="http://schemas.openxmlformats.org/officeDocument/2006/relationships" id="261" r:id="R7ecedb925b1f4b3f"/>
    <p:sldId xmlns:r="http://schemas.openxmlformats.org/officeDocument/2006/relationships" id="262" r:id="R5f376965bcb543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3697ad04544f69" /><Relationship Type="http://schemas.openxmlformats.org/officeDocument/2006/relationships/slide" Target="/ppt/slides/slide1.xml" Id="R91c252b7cea44c2f" /><Relationship Type="http://schemas.openxmlformats.org/officeDocument/2006/relationships/slide" Target="/ppt/slides/slide2.xml" Id="Re181ea97fca7431b" /><Relationship Type="http://schemas.openxmlformats.org/officeDocument/2006/relationships/slide" Target="/ppt/slides/slide3.xml" Id="R8c752976bf6042a2" /><Relationship Type="http://schemas.openxmlformats.org/officeDocument/2006/relationships/slide" Target="/ppt/slides/slide4.xml" Id="R278551dbe920414a" /><Relationship Type="http://schemas.openxmlformats.org/officeDocument/2006/relationships/slide" Target="/ppt/slides/slide5.xml" Id="R2675d8ca869b45d6" /><Relationship Type="http://schemas.openxmlformats.org/officeDocument/2006/relationships/slide" Target="/ppt/slides/slide6.xml" Id="R7ecedb925b1f4b3f" /><Relationship Type="http://schemas.openxmlformats.org/officeDocument/2006/relationships/slide" Target="/ppt/slides/slide7.xml" Id="R5f376965bcb543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36b18a70be4b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0c3ba7b2743f1" /><Relationship Type="http://schemas.openxmlformats.org/officeDocument/2006/relationships/theme" Target="/ppt/slideMasters/theme/theme1.xml" Id="R6b39e5a1d21245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00c3ba7b2743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6b7b39fea43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842ecd3a649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3d004b70ef41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27b8dfd0f44d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1912ed20f40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2aa54964d46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c81036b3440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EKBERG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EKBERG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−4 811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10 006 597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10 017 313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EKBERG ELISABET HELENA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Eikeviken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5043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elisabet.ekberg@kpmg.no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989 036 645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EKBERG INVEST AS</a:t>
            </a:r>
          </a:p>
        </p:txBody>
      </p:sp>
    </p:spTree>
  </p:cSld>
  <p:clrMapOvr>
    <a:masterClrMapping xmlns:a="http://schemas.openxmlformats.org/drawingml/2006/main"/>
  </p:clrMapOvr>
</p:sld>
</file>