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ae481b4f7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d72c8402f4b85"/>
  </p:sldMasterIdLst>
  <p:sldIdLst>
    <p:sldId xmlns:r="http://schemas.openxmlformats.org/officeDocument/2006/relationships" id="256" r:id="Raad9a0e3ba244aac"/>
    <p:sldId xmlns:r="http://schemas.openxmlformats.org/officeDocument/2006/relationships" id="257" r:id="R67ff9b36523149a8"/>
    <p:sldId xmlns:r="http://schemas.openxmlformats.org/officeDocument/2006/relationships" id="258" r:id="R4537bb54d1074c3d"/>
    <p:sldId xmlns:r="http://schemas.openxmlformats.org/officeDocument/2006/relationships" id="259" r:id="Rfaf433e224834e2b"/>
    <p:sldId xmlns:r="http://schemas.openxmlformats.org/officeDocument/2006/relationships" id="260" r:id="R1e1cd2d9ebfd4111"/>
    <p:sldId xmlns:r="http://schemas.openxmlformats.org/officeDocument/2006/relationships" id="261" r:id="R4eadb11781684974"/>
    <p:sldId xmlns:r="http://schemas.openxmlformats.org/officeDocument/2006/relationships" id="262" r:id="Rc2224b3ba839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d72c8402f4b85" /><Relationship Type="http://schemas.openxmlformats.org/officeDocument/2006/relationships/slide" Target="/ppt/slides/slide1.xml" Id="Raad9a0e3ba244aac" /><Relationship Type="http://schemas.openxmlformats.org/officeDocument/2006/relationships/slide" Target="/ppt/slides/slide2.xml" Id="R67ff9b36523149a8" /><Relationship Type="http://schemas.openxmlformats.org/officeDocument/2006/relationships/slide" Target="/ppt/slides/slide3.xml" Id="R4537bb54d1074c3d" /><Relationship Type="http://schemas.openxmlformats.org/officeDocument/2006/relationships/slide" Target="/ppt/slides/slide4.xml" Id="Rfaf433e224834e2b" /><Relationship Type="http://schemas.openxmlformats.org/officeDocument/2006/relationships/slide" Target="/ppt/slides/slide5.xml" Id="R1e1cd2d9ebfd4111" /><Relationship Type="http://schemas.openxmlformats.org/officeDocument/2006/relationships/slide" Target="/ppt/slides/slide6.xml" Id="R4eadb11781684974" /><Relationship Type="http://schemas.openxmlformats.org/officeDocument/2006/relationships/slide" Target="/ppt/slides/slide7.xml" Id="Rc2224b3ba839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5e0b405dd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3501f08c4934" /><Relationship Type="http://schemas.openxmlformats.org/officeDocument/2006/relationships/theme" Target="/ppt/slideMasters/theme/theme1.xml" Id="R1fbfc7c31139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33501f08c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a825ab22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4f01cce00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c1f27fab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720b619a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78cfb93ac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162d75e0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b811bb30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22 425 465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