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e17b1ce4ae48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88fee119a4428e"/>
  </p:sldMasterIdLst>
  <p:sldIdLst>
    <p:sldId xmlns:r="http://schemas.openxmlformats.org/officeDocument/2006/relationships" id="256" r:id="R38d45a8d09df4ac0"/>
    <p:sldId xmlns:r="http://schemas.openxmlformats.org/officeDocument/2006/relationships" id="257" r:id="Rcc1731ce6fb34310"/>
    <p:sldId xmlns:r="http://schemas.openxmlformats.org/officeDocument/2006/relationships" id="258" r:id="Rf129caf928a2480e"/>
    <p:sldId xmlns:r="http://schemas.openxmlformats.org/officeDocument/2006/relationships" id="259" r:id="R35519c35a5094ef3"/>
    <p:sldId xmlns:r="http://schemas.openxmlformats.org/officeDocument/2006/relationships" id="260" r:id="Rd038b048d64442e8"/>
    <p:sldId xmlns:r="http://schemas.openxmlformats.org/officeDocument/2006/relationships" id="261" r:id="Rc965ffe55ec94671"/>
    <p:sldId xmlns:r="http://schemas.openxmlformats.org/officeDocument/2006/relationships" id="262" r:id="Re8362a2d83534e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88fee119a4428e" /><Relationship Type="http://schemas.openxmlformats.org/officeDocument/2006/relationships/slide" Target="/ppt/slides/slide1.xml" Id="R38d45a8d09df4ac0" /><Relationship Type="http://schemas.openxmlformats.org/officeDocument/2006/relationships/slide" Target="/ppt/slides/slide2.xml" Id="Rcc1731ce6fb34310" /><Relationship Type="http://schemas.openxmlformats.org/officeDocument/2006/relationships/slide" Target="/ppt/slides/slide3.xml" Id="Rf129caf928a2480e" /><Relationship Type="http://schemas.openxmlformats.org/officeDocument/2006/relationships/slide" Target="/ppt/slides/slide4.xml" Id="R35519c35a5094ef3" /><Relationship Type="http://schemas.openxmlformats.org/officeDocument/2006/relationships/slide" Target="/ppt/slides/slide5.xml" Id="Rd038b048d64442e8" /><Relationship Type="http://schemas.openxmlformats.org/officeDocument/2006/relationships/slide" Target="/ppt/slides/slide6.xml" Id="Rc965ffe55ec94671" /><Relationship Type="http://schemas.openxmlformats.org/officeDocument/2006/relationships/slide" Target="/ppt/slides/slide7.xml" Id="Re8362a2d83534e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f42a3d63ad4c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15f632f02463e" /><Relationship Type="http://schemas.openxmlformats.org/officeDocument/2006/relationships/theme" Target="/ppt/slideMasters/theme/theme1.xml" Id="R3171bd0797e144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315f632f0246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5beda78f04b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61d65c7224f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ffa9c2d9e4c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eea6d01f844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221efbdf545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d22f8c63a41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20a04259d4b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HOLMEIDE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HOLMEIDE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8 618 513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20 858 229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26 058 032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HOLMEIDE ANNE KRISTIN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HOLMEIDE ØYVIND MAGNE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Orionveien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989 032 577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HOLMEIDE HOLDING AS</a:t>
            </a:r>
          </a:p>
        </p:txBody>
      </p:sp>
    </p:spTree>
  </p:cSld>
  <p:clrMapOvr>
    <a:masterClrMapping xmlns:a="http://schemas.openxmlformats.org/drawingml/2006/main"/>
  </p:clrMapOvr>
</p:sld>
</file>