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452c1019c345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7ddbb114214716"/>
  </p:sldMasterIdLst>
  <p:sldIdLst>
    <p:sldId xmlns:r="http://schemas.openxmlformats.org/officeDocument/2006/relationships" id="256" r:id="Rfff9aad234ac4073"/>
    <p:sldId xmlns:r="http://schemas.openxmlformats.org/officeDocument/2006/relationships" id="257" r:id="R24a1ccc2a42847d6"/>
    <p:sldId xmlns:r="http://schemas.openxmlformats.org/officeDocument/2006/relationships" id="258" r:id="Rbaac9c7a53bf4213"/>
    <p:sldId xmlns:r="http://schemas.openxmlformats.org/officeDocument/2006/relationships" id="259" r:id="R9acfe51ffa9644a4"/>
    <p:sldId xmlns:r="http://schemas.openxmlformats.org/officeDocument/2006/relationships" id="260" r:id="R58d3ad9255314e47"/>
    <p:sldId xmlns:r="http://schemas.openxmlformats.org/officeDocument/2006/relationships" id="261" r:id="Rc1ef0a88a2de4edc"/>
    <p:sldId xmlns:r="http://schemas.openxmlformats.org/officeDocument/2006/relationships" id="262" r:id="R1cfd4ef7205e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ddbb114214716" /><Relationship Type="http://schemas.openxmlformats.org/officeDocument/2006/relationships/slide" Target="/ppt/slides/slide1.xml" Id="Rfff9aad234ac4073" /><Relationship Type="http://schemas.openxmlformats.org/officeDocument/2006/relationships/slide" Target="/ppt/slides/slide2.xml" Id="R24a1ccc2a42847d6" /><Relationship Type="http://schemas.openxmlformats.org/officeDocument/2006/relationships/slide" Target="/ppt/slides/slide3.xml" Id="Rbaac9c7a53bf4213" /><Relationship Type="http://schemas.openxmlformats.org/officeDocument/2006/relationships/slide" Target="/ppt/slides/slide4.xml" Id="R9acfe51ffa9644a4" /><Relationship Type="http://schemas.openxmlformats.org/officeDocument/2006/relationships/slide" Target="/ppt/slides/slide5.xml" Id="R58d3ad9255314e47" /><Relationship Type="http://schemas.openxmlformats.org/officeDocument/2006/relationships/slide" Target="/ppt/slides/slide6.xml" Id="Rc1ef0a88a2de4edc" /><Relationship Type="http://schemas.openxmlformats.org/officeDocument/2006/relationships/slide" Target="/ppt/slides/slide7.xml" Id="R1cfd4ef7205e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66decc6f744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954958be24d01" /><Relationship Type="http://schemas.openxmlformats.org/officeDocument/2006/relationships/theme" Target="/ppt/slideMasters/theme/theme1.xml" Id="R630f9295975b4b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6954958be24d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4109c881e42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974dd1b93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ed317b98f41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f82179ada44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f6626882047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0f4c2a94247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af95f7cb04f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31 736 960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358 418 771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373 909 277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ANDERS BRAATHEN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Braathen Eiendom Forvaltning AS, 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 HOLDING AS</a:t>
            </a:r>
          </a:p>
        </p:txBody>
      </p:sp>
    </p:spTree>
  </p:cSld>
  <p:clrMapOvr>
    <a:masterClrMapping xmlns:a="http://schemas.openxmlformats.org/drawingml/2006/main"/>
  </p:clrMapOvr>
</p:sld>
</file>