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ca3947b93a4d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8d6b6bbcaa4a2b"/>
  </p:sldMasterIdLst>
  <p:sldIdLst>
    <p:sldId xmlns:r="http://schemas.openxmlformats.org/officeDocument/2006/relationships" id="256" r:id="R475caada1e2d48a1"/>
    <p:sldId xmlns:r="http://schemas.openxmlformats.org/officeDocument/2006/relationships" id="257" r:id="R4dcc4aaaf2354c17"/>
    <p:sldId xmlns:r="http://schemas.openxmlformats.org/officeDocument/2006/relationships" id="258" r:id="R75ddf6c6d96e481c"/>
    <p:sldId xmlns:r="http://schemas.openxmlformats.org/officeDocument/2006/relationships" id="259" r:id="R84efa9b8d04940ee"/>
    <p:sldId xmlns:r="http://schemas.openxmlformats.org/officeDocument/2006/relationships" id="260" r:id="R3b0c87f34d08478c"/>
    <p:sldId xmlns:r="http://schemas.openxmlformats.org/officeDocument/2006/relationships" id="261" r:id="R36fbbb248e844c09"/>
    <p:sldId xmlns:r="http://schemas.openxmlformats.org/officeDocument/2006/relationships" id="262" r:id="R087f4d3c38b340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d6b6bbcaa4a2b" /><Relationship Type="http://schemas.openxmlformats.org/officeDocument/2006/relationships/slide" Target="/ppt/slides/slide1.xml" Id="R475caada1e2d48a1" /><Relationship Type="http://schemas.openxmlformats.org/officeDocument/2006/relationships/slide" Target="/ppt/slides/slide2.xml" Id="R4dcc4aaaf2354c17" /><Relationship Type="http://schemas.openxmlformats.org/officeDocument/2006/relationships/slide" Target="/ppt/slides/slide3.xml" Id="R75ddf6c6d96e481c" /><Relationship Type="http://schemas.openxmlformats.org/officeDocument/2006/relationships/slide" Target="/ppt/slides/slide4.xml" Id="R84efa9b8d04940ee" /><Relationship Type="http://schemas.openxmlformats.org/officeDocument/2006/relationships/slide" Target="/ppt/slides/slide5.xml" Id="R3b0c87f34d08478c" /><Relationship Type="http://schemas.openxmlformats.org/officeDocument/2006/relationships/slide" Target="/ppt/slides/slide6.xml" Id="R36fbbb248e844c09" /><Relationship Type="http://schemas.openxmlformats.org/officeDocument/2006/relationships/slide" Target="/ppt/slides/slide7.xml" Id="R087f4d3c38b340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9f811a18e647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44cc83ec345e8" /><Relationship Type="http://schemas.openxmlformats.org/officeDocument/2006/relationships/theme" Target="/ppt/slideMasters/theme/theme1.xml" Id="Rf48ea2e1bdf640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644cc83ec345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785a8451044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e7d03bffb4a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81ad4a8e14d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e9c91f55d4a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f1fa4081f43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2854249ac4a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63c24e46347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OMB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−247 155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33 028 253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416 901 252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419 194 832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BRAATHEN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Braathen Eiendom Forvaltning AS, Dronning Eufemias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989 029 827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HOLDING AS</a:t>
            </a:r>
          </a:p>
        </p:txBody>
      </p:sp>
    </p:spTree>
  </p:cSld>
  <p:clrMapOvr>
    <a:masterClrMapping xmlns:a="http://schemas.openxmlformats.org/drawingml/2006/main"/>
  </p:clrMapOvr>
</p:sld>
</file>