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529c77ca4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a6ba99b274a61"/>
  </p:sldMasterIdLst>
  <p:sldIdLst>
    <p:sldId xmlns:r="http://schemas.openxmlformats.org/officeDocument/2006/relationships" id="256" r:id="Ra2337842dfbf4a10"/>
    <p:sldId xmlns:r="http://schemas.openxmlformats.org/officeDocument/2006/relationships" id="257" r:id="R503fff9b12d841af"/>
    <p:sldId xmlns:r="http://schemas.openxmlformats.org/officeDocument/2006/relationships" id="258" r:id="R9137e9d39207441a"/>
    <p:sldId xmlns:r="http://schemas.openxmlformats.org/officeDocument/2006/relationships" id="259" r:id="R22f01fcd8c524d43"/>
    <p:sldId xmlns:r="http://schemas.openxmlformats.org/officeDocument/2006/relationships" id="260" r:id="R9741388ea1004b8f"/>
    <p:sldId xmlns:r="http://schemas.openxmlformats.org/officeDocument/2006/relationships" id="261" r:id="R8f337fb65d614ba1"/>
    <p:sldId xmlns:r="http://schemas.openxmlformats.org/officeDocument/2006/relationships" id="262" r:id="Rf96e029dcaf1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a6ba99b274a61" /><Relationship Type="http://schemas.openxmlformats.org/officeDocument/2006/relationships/slide" Target="/ppt/slides/slide1.xml" Id="Ra2337842dfbf4a10" /><Relationship Type="http://schemas.openxmlformats.org/officeDocument/2006/relationships/slide" Target="/ppt/slides/slide2.xml" Id="R503fff9b12d841af" /><Relationship Type="http://schemas.openxmlformats.org/officeDocument/2006/relationships/slide" Target="/ppt/slides/slide3.xml" Id="R9137e9d39207441a" /><Relationship Type="http://schemas.openxmlformats.org/officeDocument/2006/relationships/slide" Target="/ppt/slides/slide4.xml" Id="R22f01fcd8c524d43" /><Relationship Type="http://schemas.openxmlformats.org/officeDocument/2006/relationships/slide" Target="/ppt/slides/slide5.xml" Id="R9741388ea1004b8f" /><Relationship Type="http://schemas.openxmlformats.org/officeDocument/2006/relationships/slide" Target="/ppt/slides/slide6.xml" Id="R8f337fb65d614ba1" /><Relationship Type="http://schemas.openxmlformats.org/officeDocument/2006/relationships/slide" Target="/ppt/slides/slide7.xml" Id="Rf96e029dcaf1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2b0d5a413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b4c7464a4d7b" /><Relationship Type="http://schemas.openxmlformats.org/officeDocument/2006/relationships/theme" Target="/ppt/slideMasters/theme/theme1.xml" Id="R7383a86e5318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8b4c7464a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13d868e7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2ff710b4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fa1bead1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4648d421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8ad54d22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e8a8a94f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340d23e3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23 325 208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Hartz, Lageshallveien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bjorn.hartz@okohuset.no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