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5d187fab0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ee98eff544f4b"/>
  </p:sldMasterIdLst>
  <p:sldIdLst>
    <p:sldId xmlns:r="http://schemas.openxmlformats.org/officeDocument/2006/relationships" id="256" r:id="R75adc1949435422e"/>
    <p:sldId xmlns:r="http://schemas.openxmlformats.org/officeDocument/2006/relationships" id="257" r:id="R1ba6faf98d634d0b"/>
    <p:sldId xmlns:r="http://schemas.openxmlformats.org/officeDocument/2006/relationships" id="258" r:id="R7bb0220f97384c6a"/>
    <p:sldId xmlns:r="http://schemas.openxmlformats.org/officeDocument/2006/relationships" id="259" r:id="R74ca63dc9f454004"/>
    <p:sldId xmlns:r="http://schemas.openxmlformats.org/officeDocument/2006/relationships" id="260" r:id="R165d13ac4fbe4235"/>
    <p:sldId xmlns:r="http://schemas.openxmlformats.org/officeDocument/2006/relationships" id="261" r:id="R2943fc238f304cf9"/>
    <p:sldId xmlns:r="http://schemas.openxmlformats.org/officeDocument/2006/relationships" id="262" r:id="R86ce856d938f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ee98eff544f4b" /><Relationship Type="http://schemas.openxmlformats.org/officeDocument/2006/relationships/slide" Target="/ppt/slides/slide1.xml" Id="R75adc1949435422e" /><Relationship Type="http://schemas.openxmlformats.org/officeDocument/2006/relationships/slide" Target="/ppt/slides/slide2.xml" Id="R1ba6faf98d634d0b" /><Relationship Type="http://schemas.openxmlformats.org/officeDocument/2006/relationships/slide" Target="/ppt/slides/slide3.xml" Id="R7bb0220f97384c6a" /><Relationship Type="http://schemas.openxmlformats.org/officeDocument/2006/relationships/slide" Target="/ppt/slides/slide4.xml" Id="R74ca63dc9f454004" /><Relationship Type="http://schemas.openxmlformats.org/officeDocument/2006/relationships/slide" Target="/ppt/slides/slide5.xml" Id="R165d13ac4fbe4235" /><Relationship Type="http://schemas.openxmlformats.org/officeDocument/2006/relationships/slide" Target="/ppt/slides/slide6.xml" Id="R2943fc238f304cf9" /><Relationship Type="http://schemas.openxmlformats.org/officeDocument/2006/relationships/slide" Target="/ppt/slides/slide7.xml" Id="R86ce856d938f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549a44e6a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a788865114a34" /><Relationship Type="http://schemas.openxmlformats.org/officeDocument/2006/relationships/theme" Target="/ppt/slideMasters/theme/theme1.xml" Id="Rfb64c7b9dd39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a78886511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3cfa80677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e2d006651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9f4115ed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bd272377d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75cc04994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f22c1b618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3de8feba8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HOLDING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230 503 108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504 717 929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