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10a81d64d2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779ed4ccf483c"/>
  </p:sldMasterIdLst>
  <p:sldIdLst>
    <p:sldId xmlns:r="http://schemas.openxmlformats.org/officeDocument/2006/relationships" id="256" r:id="Rbc1708f855384385"/>
    <p:sldId xmlns:r="http://schemas.openxmlformats.org/officeDocument/2006/relationships" id="257" r:id="R4c400aa5513e4e43"/>
    <p:sldId xmlns:r="http://schemas.openxmlformats.org/officeDocument/2006/relationships" id="258" r:id="R52e0fb0ce76f4da8"/>
    <p:sldId xmlns:r="http://schemas.openxmlformats.org/officeDocument/2006/relationships" id="259" r:id="R1ce319cda1f941c5"/>
    <p:sldId xmlns:r="http://schemas.openxmlformats.org/officeDocument/2006/relationships" id="260" r:id="Rc8f265b1817c4cb0"/>
    <p:sldId xmlns:r="http://schemas.openxmlformats.org/officeDocument/2006/relationships" id="261" r:id="Rbd1223270dd7455c"/>
    <p:sldId xmlns:r="http://schemas.openxmlformats.org/officeDocument/2006/relationships" id="262" r:id="Rc52e79f69ee640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779ed4ccf483c" /><Relationship Type="http://schemas.openxmlformats.org/officeDocument/2006/relationships/slide" Target="/ppt/slides/slide1.xml" Id="Rbc1708f855384385" /><Relationship Type="http://schemas.openxmlformats.org/officeDocument/2006/relationships/slide" Target="/ppt/slides/slide2.xml" Id="R4c400aa5513e4e43" /><Relationship Type="http://schemas.openxmlformats.org/officeDocument/2006/relationships/slide" Target="/ppt/slides/slide3.xml" Id="R52e0fb0ce76f4da8" /><Relationship Type="http://schemas.openxmlformats.org/officeDocument/2006/relationships/slide" Target="/ppt/slides/slide4.xml" Id="R1ce319cda1f941c5" /><Relationship Type="http://schemas.openxmlformats.org/officeDocument/2006/relationships/slide" Target="/ppt/slides/slide5.xml" Id="Rc8f265b1817c4cb0" /><Relationship Type="http://schemas.openxmlformats.org/officeDocument/2006/relationships/slide" Target="/ppt/slides/slide6.xml" Id="Rbd1223270dd7455c" /><Relationship Type="http://schemas.openxmlformats.org/officeDocument/2006/relationships/slide" Target="/ppt/slides/slide7.xml" Id="Rc52e79f69ee640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bb763b498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a01b08f6d414a" /><Relationship Type="http://schemas.openxmlformats.org/officeDocument/2006/relationships/theme" Target="/ppt/slideMasters/theme/theme1.xml" Id="R18baab9db58d44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ca01b08f6d41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3c418c382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f66d34ecd49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6124e0c464c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df2f438534f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6d95af7e149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f9e6b800a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1dc14d8f64d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TORBJØRN 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SEIELSTAD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22 460 550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47 300 108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70 229 133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TORBJØRN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SEIELSTAD HOLDING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 –  30,8 %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