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b708a6b1e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65ad3dabf480a"/>
  </p:sldMasterIdLst>
  <p:sldIdLst>
    <p:sldId xmlns:r="http://schemas.openxmlformats.org/officeDocument/2006/relationships" id="256" r:id="Rb5fc0416ac6f45ae"/>
    <p:sldId xmlns:r="http://schemas.openxmlformats.org/officeDocument/2006/relationships" id="257" r:id="Rdf92e6a3892a4100"/>
    <p:sldId xmlns:r="http://schemas.openxmlformats.org/officeDocument/2006/relationships" id="258" r:id="R6ed964c50de04cc1"/>
    <p:sldId xmlns:r="http://schemas.openxmlformats.org/officeDocument/2006/relationships" id="259" r:id="Rf6a1bd02aeed4fc1"/>
    <p:sldId xmlns:r="http://schemas.openxmlformats.org/officeDocument/2006/relationships" id="260" r:id="Rbab8a9bfaa6b4a53"/>
    <p:sldId xmlns:r="http://schemas.openxmlformats.org/officeDocument/2006/relationships" id="261" r:id="Ra5e60421fc16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65ad3dabf480a" /><Relationship Type="http://schemas.openxmlformats.org/officeDocument/2006/relationships/slide" Target="/ppt/slides/slide1.xml" Id="Rb5fc0416ac6f45ae" /><Relationship Type="http://schemas.openxmlformats.org/officeDocument/2006/relationships/slide" Target="/ppt/slides/slide2.xml" Id="Rdf92e6a3892a4100" /><Relationship Type="http://schemas.openxmlformats.org/officeDocument/2006/relationships/slide" Target="/ppt/slides/slide3.xml" Id="R6ed964c50de04cc1" /><Relationship Type="http://schemas.openxmlformats.org/officeDocument/2006/relationships/slide" Target="/ppt/slides/slide4.xml" Id="Rf6a1bd02aeed4fc1" /><Relationship Type="http://schemas.openxmlformats.org/officeDocument/2006/relationships/slide" Target="/ppt/slides/slide5.xml" Id="Rbab8a9bfaa6b4a53" /><Relationship Type="http://schemas.openxmlformats.org/officeDocument/2006/relationships/slide" Target="/ppt/slides/slide6.xml" Id="Ra5e60421fc16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2c63577b6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d3417f264d45" /><Relationship Type="http://schemas.openxmlformats.org/officeDocument/2006/relationships/theme" Target="/ppt/slideMasters/theme/theme1.xml" Id="R103f369a7aee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7d3417f26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40db31b5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fe9f7271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4de19a48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5aefc69c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39364d1ae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20a7a223a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