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fce5b67d9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9f35dbe2f4377"/>
  </p:sldMasterIdLst>
  <p:sldIdLst>
    <p:sldId xmlns:r="http://schemas.openxmlformats.org/officeDocument/2006/relationships" id="256" r:id="Rb08b90265ee44ef9"/>
    <p:sldId xmlns:r="http://schemas.openxmlformats.org/officeDocument/2006/relationships" id="257" r:id="R3ceed73f6af841d0"/>
    <p:sldId xmlns:r="http://schemas.openxmlformats.org/officeDocument/2006/relationships" id="258" r:id="R1f43667809734dc5"/>
    <p:sldId xmlns:r="http://schemas.openxmlformats.org/officeDocument/2006/relationships" id="259" r:id="R1aac4c6028bd48d1"/>
    <p:sldId xmlns:r="http://schemas.openxmlformats.org/officeDocument/2006/relationships" id="260" r:id="R9b5861f0c986464f"/>
    <p:sldId xmlns:r="http://schemas.openxmlformats.org/officeDocument/2006/relationships" id="261" r:id="R5ba25b543d6f4c44"/>
    <p:sldId xmlns:r="http://schemas.openxmlformats.org/officeDocument/2006/relationships" id="262" r:id="R55d5cc764d6e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9f35dbe2f4377" /><Relationship Type="http://schemas.openxmlformats.org/officeDocument/2006/relationships/slide" Target="/ppt/slides/slide1.xml" Id="Rb08b90265ee44ef9" /><Relationship Type="http://schemas.openxmlformats.org/officeDocument/2006/relationships/slide" Target="/ppt/slides/slide2.xml" Id="R3ceed73f6af841d0" /><Relationship Type="http://schemas.openxmlformats.org/officeDocument/2006/relationships/slide" Target="/ppt/slides/slide3.xml" Id="R1f43667809734dc5" /><Relationship Type="http://schemas.openxmlformats.org/officeDocument/2006/relationships/slide" Target="/ppt/slides/slide4.xml" Id="R1aac4c6028bd48d1" /><Relationship Type="http://schemas.openxmlformats.org/officeDocument/2006/relationships/slide" Target="/ppt/slides/slide5.xml" Id="R9b5861f0c986464f" /><Relationship Type="http://schemas.openxmlformats.org/officeDocument/2006/relationships/slide" Target="/ppt/slides/slide6.xml" Id="R5ba25b543d6f4c44" /><Relationship Type="http://schemas.openxmlformats.org/officeDocument/2006/relationships/slide" Target="/ppt/slides/slide7.xml" Id="R55d5cc764d6e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ded06aeb2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0ab95e6f4e7f" /><Relationship Type="http://schemas.openxmlformats.org/officeDocument/2006/relationships/theme" Target="/ppt/slideMasters/theme/theme1.xml" Id="Ra18da0a41442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10ab95e6f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e73776c38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b5cc5287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0c52169c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ac74aa64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a761f53f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92299806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d023ff79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