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eb12a35823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d32ef6c16425a"/>
  </p:sldMasterIdLst>
  <p:sldIdLst>
    <p:sldId xmlns:r="http://schemas.openxmlformats.org/officeDocument/2006/relationships" id="256" r:id="R5fd1ac8291ae4113"/>
    <p:sldId xmlns:r="http://schemas.openxmlformats.org/officeDocument/2006/relationships" id="257" r:id="R536b2449b06f40df"/>
    <p:sldId xmlns:r="http://schemas.openxmlformats.org/officeDocument/2006/relationships" id="258" r:id="Rc3cdcac67a4f481e"/>
    <p:sldId xmlns:r="http://schemas.openxmlformats.org/officeDocument/2006/relationships" id="259" r:id="R3284ea7ca78e467d"/>
    <p:sldId xmlns:r="http://schemas.openxmlformats.org/officeDocument/2006/relationships" id="260" r:id="Rbf41b95c189445d6"/>
    <p:sldId xmlns:r="http://schemas.openxmlformats.org/officeDocument/2006/relationships" id="261" r:id="R16d3c77a642543c8"/>
    <p:sldId xmlns:r="http://schemas.openxmlformats.org/officeDocument/2006/relationships" id="262" r:id="R54bf43d2a4b0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d32ef6c16425a" /><Relationship Type="http://schemas.openxmlformats.org/officeDocument/2006/relationships/slide" Target="/ppt/slides/slide1.xml" Id="R5fd1ac8291ae4113" /><Relationship Type="http://schemas.openxmlformats.org/officeDocument/2006/relationships/slide" Target="/ppt/slides/slide2.xml" Id="R536b2449b06f40df" /><Relationship Type="http://schemas.openxmlformats.org/officeDocument/2006/relationships/slide" Target="/ppt/slides/slide3.xml" Id="Rc3cdcac67a4f481e" /><Relationship Type="http://schemas.openxmlformats.org/officeDocument/2006/relationships/slide" Target="/ppt/slides/slide4.xml" Id="R3284ea7ca78e467d" /><Relationship Type="http://schemas.openxmlformats.org/officeDocument/2006/relationships/slide" Target="/ppt/slides/slide5.xml" Id="Rbf41b95c189445d6" /><Relationship Type="http://schemas.openxmlformats.org/officeDocument/2006/relationships/slide" Target="/ppt/slides/slide6.xml" Id="R16d3c77a642543c8" /><Relationship Type="http://schemas.openxmlformats.org/officeDocument/2006/relationships/slide" Target="/ppt/slides/slide7.xml" Id="R54bf43d2a4b0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5373af1a847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38a31535241a1" /><Relationship Type="http://schemas.openxmlformats.org/officeDocument/2006/relationships/theme" Target="/ppt/slideMasters/theme/theme1.xml" Id="Rdb606753e69f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38a31535241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741cad407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eacf1c875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467a3647e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6b288d0c7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b2c12ce2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d0774d4954a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9ce5a77fd4b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HESTÅS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HESTÅS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40 855 407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41 085 657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Odderhei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arild@iosis.no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