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1e8c56ccf149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e58dedb2a64b06"/>
  </p:sldMasterIdLst>
  <p:sldIdLst>
    <p:sldId xmlns:r="http://schemas.openxmlformats.org/officeDocument/2006/relationships" id="256" r:id="R9344108757594c8f"/>
    <p:sldId xmlns:r="http://schemas.openxmlformats.org/officeDocument/2006/relationships" id="257" r:id="R94bd0989f09342dc"/>
    <p:sldId xmlns:r="http://schemas.openxmlformats.org/officeDocument/2006/relationships" id="258" r:id="R3c8419b77196455e"/>
    <p:sldId xmlns:r="http://schemas.openxmlformats.org/officeDocument/2006/relationships" id="259" r:id="R878f93ddae2f4961"/>
    <p:sldId xmlns:r="http://schemas.openxmlformats.org/officeDocument/2006/relationships" id="260" r:id="R557b3e56b82f4aa6"/>
    <p:sldId xmlns:r="http://schemas.openxmlformats.org/officeDocument/2006/relationships" id="261" r:id="R624271c88b3746e6"/>
    <p:sldId xmlns:r="http://schemas.openxmlformats.org/officeDocument/2006/relationships" id="262" r:id="R772514f86d2448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e58dedb2a64b06" /><Relationship Type="http://schemas.openxmlformats.org/officeDocument/2006/relationships/slide" Target="/ppt/slides/slide1.xml" Id="R9344108757594c8f" /><Relationship Type="http://schemas.openxmlformats.org/officeDocument/2006/relationships/slide" Target="/ppt/slides/slide2.xml" Id="R94bd0989f09342dc" /><Relationship Type="http://schemas.openxmlformats.org/officeDocument/2006/relationships/slide" Target="/ppt/slides/slide3.xml" Id="R3c8419b77196455e" /><Relationship Type="http://schemas.openxmlformats.org/officeDocument/2006/relationships/slide" Target="/ppt/slides/slide4.xml" Id="R878f93ddae2f4961" /><Relationship Type="http://schemas.openxmlformats.org/officeDocument/2006/relationships/slide" Target="/ppt/slides/slide5.xml" Id="R557b3e56b82f4aa6" /><Relationship Type="http://schemas.openxmlformats.org/officeDocument/2006/relationships/slide" Target="/ppt/slides/slide6.xml" Id="R624271c88b3746e6" /><Relationship Type="http://schemas.openxmlformats.org/officeDocument/2006/relationships/slide" Target="/ppt/slides/slide7.xml" Id="R772514f86d2448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11050fc4c14c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bce2e8da04c8a" /><Relationship Type="http://schemas.openxmlformats.org/officeDocument/2006/relationships/theme" Target="/ppt/slideMasters/theme/theme1.xml" Id="Re45ff5161f5343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cbce2e8da04c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d39e527d14a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f945c6d564f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856f7b2b146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5199a04ea42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141650d8f44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7f261b4594c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6fd7344ae4a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−232 790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20 363 598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226 460 299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268 078 913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HAAKON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Arnemannsveien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10 10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989 025 805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