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0062eb041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e852f305d47ba"/>
  </p:sldMasterIdLst>
  <p:sldIdLst>
    <p:sldId xmlns:r="http://schemas.openxmlformats.org/officeDocument/2006/relationships" id="256" r:id="R345aa83668a44e8b"/>
    <p:sldId xmlns:r="http://schemas.openxmlformats.org/officeDocument/2006/relationships" id="257" r:id="R0bbf081aaf444183"/>
    <p:sldId xmlns:r="http://schemas.openxmlformats.org/officeDocument/2006/relationships" id="258" r:id="Rc4b0e136b6fd459a"/>
    <p:sldId xmlns:r="http://schemas.openxmlformats.org/officeDocument/2006/relationships" id="259" r:id="Ra5f89794a1fb40c2"/>
    <p:sldId xmlns:r="http://schemas.openxmlformats.org/officeDocument/2006/relationships" id="260" r:id="Rc687d5a9bb4d40db"/>
    <p:sldId xmlns:r="http://schemas.openxmlformats.org/officeDocument/2006/relationships" id="261" r:id="Rd5ba1dbd99a04223"/>
    <p:sldId xmlns:r="http://schemas.openxmlformats.org/officeDocument/2006/relationships" id="262" r:id="R804ce9d1825b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e852f305d47ba" /><Relationship Type="http://schemas.openxmlformats.org/officeDocument/2006/relationships/slide" Target="/ppt/slides/slide1.xml" Id="R345aa83668a44e8b" /><Relationship Type="http://schemas.openxmlformats.org/officeDocument/2006/relationships/slide" Target="/ppt/slides/slide2.xml" Id="R0bbf081aaf444183" /><Relationship Type="http://schemas.openxmlformats.org/officeDocument/2006/relationships/slide" Target="/ppt/slides/slide3.xml" Id="Rc4b0e136b6fd459a" /><Relationship Type="http://schemas.openxmlformats.org/officeDocument/2006/relationships/slide" Target="/ppt/slides/slide4.xml" Id="Ra5f89794a1fb40c2" /><Relationship Type="http://schemas.openxmlformats.org/officeDocument/2006/relationships/slide" Target="/ppt/slides/slide5.xml" Id="Rc687d5a9bb4d40db" /><Relationship Type="http://schemas.openxmlformats.org/officeDocument/2006/relationships/slide" Target="/ppt/slides/slide6.xml" Id="Rd5ba1dbd99a04223" /><Relationship Type="http://schemas.openxmlformats.org/officeDocument/2006/relationships/slide" Target="/ppt/slides/slide7.xml" Id="R804ce9d1825b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680963580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ecbf31b74bdd" /><Relationship Type="http://schemas.openxmlformats.org/officeDocument/2006/relationships/theme" Target="/ppt/slideMasters/theme/theme1.xml" Id="Rb862e802e808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1ecbf31b7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e2e41066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953513d5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1349b129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a85a20710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89a7887f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1a7f0e16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02b104d2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MUSTADGÅRDENE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MUSTADGÅRDENE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56 670 658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HANS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