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55a211f13e4b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460dd0b6e242cb"/>
  </p:sldMasterIdLst>
  <p:sldIdLst>
    <p:sldId xmlns:r="http://schemas.openxmlformats.org/officeDocument/2006/relationships" id="256" r:id="R720ece35e35c4f6a"/>
    <p:sldId xmlns:r="http://schemas.openxmlformats.org/officeDocument/2006/relationships" id="257" r:id="R447f9df69f3c4e0e"/>
    <p:sldId xmlns:r="http://schemas.openxmlformats.org/officeDocument/2006/relationships" id="258" r:id="R3ad79d5c478647eb"/>
    <p:sldId xmlns:r="http://schemas.openxmlformats.org/officeDocument/2006/relationships" id="259" r:id="R552c5e4020074c37"/>
    <p:sldId xmlns:r="http://schemas.openxmlformats.org/officeDocument/2006/relationships" id="260" r:id="R2e07894460b34038"/>
    <p:sldId xmlns:r="http://schemas.openxmlformats.org/officeDocument/2006/relationships" id="261" r:id="Rc1e577e569944378"/>
    <p:sldId xmlns:r="http://schemas.openxmlformats.org/officeDocument/2006/relationships" id="262" r:id="Ra352751075a842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460dd0b6e242cb" /><Relationship Type="http://schemas.openxmlformats.org/officeDocument/2006/relationships/slide" Target="/ppt/slides/slide1.xml" Id="R720ece35e35c4f6a" /><Relationship Type="http://schemas.openxmlformats.org/officeDocument/2006/relationships/slide" Target="/ppt/slides/slide2.xml" Id="R447f9df69f3c4e0e" /><Relationship Type="http://schemas.openxmlformats.org/officeDocument/2006/relationships/slide" Target="/ppt/slides/slide3.xml" Id="R3ad79d5c478647eb" /><Relationship Type="http://schemas.openxmlformats.org/officeDocument/2006/relationships/slide" Target="/ppt/slides/slide4.xml" Id="R552c5e4020074c37" /><Relationship Type="http://schemas.openxmlformats.org/officeDocument/2006/relationships/slide" Target="/ppt/slides/slide5.xml" Id="R2e07894460b34038" /><Relationship Type="http://schemas.openxmlformats.org/officeDocument/2006/relationships/slide" Target="/ppt/slides/slide6.xml" Id="Rc1e577e569944378" /><Relationship Type="http://schemas.openxmlformats.org/officeDocument/2006/relationships/slide" Target="/ppt/slides/slide7.xml" Id="Ra352751075a842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8e8e1be4ea49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692b6a84b4bfa" /><Relationship Type="http://schemas.openxmlformats.org/officeDocument/2006/relationships/theme" Target="/ppt/slideMasters/theme/theme1.xml" Id="R7a662d3dfbce4b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a692b6a84b4b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13ccf5d4e41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b9b2de6fb4d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553dd6d9d49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cf9781eef4e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e701dcbb0446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680edcc70e46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be120ed8441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TV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 HOLDING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−71 612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741 772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9 561 291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9 577 993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VALAKER TROND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Hafstadvegen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6800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989 023 705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 HOLDING AS</a:t>
            </a:r>
          </a:p>
        </p:txBody>
      </p:sp>
    </p:spTree>
  </p:cSld>
  <p:clrMapOvr>
    <a:masterClrMapping xmlns:a="http://schemas.openxmlformats.org/drawingml/2006/main"/>
  </p:clrMapOvr>
</p:sld>
</file>