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348267c40141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345cb9f9e44517"/>
  </p:sldMasterIdLst>
  <p:sldIdLst>
    <p:sldId xmlns:r="http://schemas.openxmlformats.org/officeDocument/2006/relationships" id="256" r:id="Ra10a68db9257474e"/>
    <p:sldId xmlns:r="http://schemas.openxmlformats.org/officeDocument/2006/relationships" id="257" r:id="R111ea602bd3a4f08"/>
    <p:sldId xmlns:r="http://schemas.openxmlformats.org/officeDocument/2006/relationships" id="258" r:id="R53ebbbef89e246cd"/>
    <p:sldId xmlns:r="http://schemas.openxmlformats.org/officeDocument/2006/relationships" id="259" r:id="Ra48b6f59b1ca4d80"/>
    <p:sldId xmlns:r="http://schemas.openxmlformats.org/officeDocument/2006/relationships" id="260" r:id="R2cfed794c6894e99"/>
    <p:sldId xmlns:r="http://schemas.openxmlformats.org/officeDocument/2006/relationships" id="261" r:id="R79b9dd6a61cd45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345cb9f9e44517" /><Relationship Type="http://schemas.openxmlformats.org/officeDocument/2006/relationships/slide" Target="/ppt/slides/slide1.xml" Id="Ra10a68db9257474e" /><Relationship Type="http://schemas.openxmlformats.org/officeDocument/2006/relationships/slide" Target="/ppt/slides/slide2.xml" Id="R111ea602bd3a4f08" /><Relationship Type="http://schemas.openxmlformats.org/officeDocument/2006/relationships/slide" Target="/ppt/slides/slide3.xml" Id="R53ebbbef89e246cd" /><Relationship Type="http://schemas.openxmlformats.org/officeDocument/2006/relationships/slide" Target="/ppt/slides/slide4.xml" Id="Ra48b6f59b1ca4d80" /><Relationship Type="http://schemas.openxmlformats.org/officeDocument/2006/relationships/slide" Target="/ppt/slides/slide5.xml" Id="R2cfed794c6894e99" /><Relationship Type="http://schemas.openxmlformats.org/officeDocument/2006/relationships/slide" Target="/ppt/slides/slide6.xml" Id="R79b9dd6a61cd45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c87bc52be048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92b760dba4cc3" /><Relationship Type="http://schemas.openxmlformats.org/officeDocument/2006/relationships/theme" Target="/ppt/slideMasters/theme/theme1.xml" Id="Ra85e2f57c5fa43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492b760dba4c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e1c58ce0640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d6bb9a8424c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bc76e4c3c46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e73323d7e41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4c404d46d4f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c6cf122c548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Hafstadvegen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989 023 705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