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2ecc8d6a0944d9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91253ea9b82458a"/>
  </p:sldMasterIdLst>
  <p:sldIdLst>
    <p:sldId xmlns:r="http://schemas.openxmlformats.org/officeDocument/2006/relationships" id="256" r:id="Rfb97465c3e76483b"/>
    <p:sldId xmlns:r="http://schemas.openxmlformats.org/officeDocument/2006/relationships" id="257" r:id="R9003d4a5321f4fdf"/>
    <p:sldId xmlns:r="http://schemas.openxmlformats.org/officeDocument/2006/relationships" id="258" r:id="Rde91f0de50e34c7c"/>
    <p:sldId xmlns:r="http://schemas.openxmlformats.org/officeDocument/2006/relationships" id="259" r:id="R0973c6b032dc4639"/>
    <p:sldId xmlns:r="http://schemas.openxmlformats.org/officeDocument/2006/relationships" id="260" r:id="Rcb2e41f505a64222"/>
    <p:sldId xmlns:r="http://schemas.openxmlformats.org/officeDocument/2006/relationships" id="261" r:id="R0d658872d40d4093"/>
    <p:sldId xmlns:r="http://schemas.openxmlformats.org/officeDocument/2006/relationships" id="262" r:id="Reb7f828a25f6422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1253ea9b82458a" /><Relationship Type="http://schemas.openxmlformats.org/officeDocument/2006/relationships/slide" Target="/ppt/slides/slide1.xml" Id="Rfb97465c3e76483b" /><Relationship Type="http://schemas.openxmlformats.org/officeDocument/2006/relationships/slide" Target="/ppt/slides/slide2.xml" Id="R9003d4a5321f4fdf" /><Relationship Type="http://schemas.openxmlformats.org/officeDocument/2006/relationships/slide" Target="/ppt/slides/slide3.xml" Id="Rde91f0de50e34c7c" /><Relationship Type="http://schemas.openxmlformats.org/officeDocument/2006/relationships/slide" Target="/ppt/slides/slide4.xml" Id="R0973c6b032dc4639" /><Relationship Type="http://schemas.openxmlformats.org/officeDocument/2006/relationships/slide" Target="/ppt/slides/slide5.xml" Id="Rcb2e41f505a64222" /><Relationship Type="http://schemas.openxmlformats.org/officeDocument/2006/relationships/slide" Target="/ppt/slides/slide6.xml" Id="R0d658872d40d4093" /><Relationship Type="http://schemas.openxmlformats.org/officeDocument/2006/relationships/slide" Target="/ppt/slides/slide7.xml" Id="Reb7f828a25f6422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d7d788fed147f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7bddc2965b402b" /><Relationship Type="http://schemas.openxmlformats.org/officeDocument/2006/relationships/theme" Target="/ppt/slideMasters/theme/theme1.xml" Id="R55645d47bf9a4ff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57bddc2965b402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c8c344189e4ae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c88c39a39549a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d4a0cd2ec940c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ed83f65e29488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291b8582bc474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9b0bdd82c147e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610c2c98ab491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SGP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SGP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SGP HOLDING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SGP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SGP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SGP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468 254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26 287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16 563 474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65 237 704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67 375 338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SGP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BØLLING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ANNELISE BØLLING GUNDERSEN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 KOCBACH BØLLING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SIGURD NICOLAI BØLLING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SILJE BRENNUM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SGP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Sigurd Bølling, Hogstadveien 110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1383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sigbolling@gmail.com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989 021 397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SGP HOLDING AS</a:t>
            </a:r>
          </a:p>
        </p:txBody>
      </p:sp>
    </p:spTree>
  </p:cSld>
  <p:clrMapOvr>
    <a:masterClrMapping xmlns:a="http://schemas.openxmlformats.org/drawingml/2006/main"/>
  </p:clrMapOvr>
</p:sld>
</file>