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ee8aa44b4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4016d5b9c49a1"/>
  </p:sldMasterIdLst>
  <p:sldIdLst>
    <p:sldId xmlns:r="http://schemas.openxmlformats.org/officeDocument/2006/relationships" id="256" r:id="R4a2568afd96d42ec"/>
    <p:sldId xmlns:r="http://schemas.openxmlformats.org/officeDocument/2006/relationships" id="257" r:id="Rb0576e75cc8e4013"/>
    <p:sldId xmlns:r="http://schemas.openxmlformats.org/officeDocument/2006/relationships" id="258" r:id="R6dd2ed6de413401c"/>
    <p:sldId xmlns:r="http://schemas.openxmlformats.org/officeDocument/2006/relationships" id="259" r:id="Re639ac426e764509"/>
    <p:sldId xmlns:r="http://schemas.openxmlformats.org/officeDocument/2006/relationships" id="260" r:id="Rc13439a44f99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4016d5b9c49a1" /><Relationship Type="http://schemas.openxmlformats.org/officeDocument/2006/relationships/slide" Target="/ppt/slides/slide1.xml" Id="R4a2568afd96d42ec" /><Relationship Type="http://schemas.openxmlformats.org/officeDocument/2006/relationships/slide" Target="/ppt/slides/slide2.xml" Id="Rb0576e75cc8e4013" /><Relationship Type="http://schemas.openxmlformats.org/officeDocument/2006/relationships/slide" Target="/ppt/slides/slide3.xml" Id="R6dd2ed6de413401c" /><Relationship Type="http://schemas.openxmlformats.org/officeDocument/2006/relationships/slide" Target="/ppt/slides/slide4.xml" Id="Re639ac426e764509" /><Relationship Type="http://schemas.openxmlformats.org/officeDocument/2006/relationships/slide" Target="/ppt/slides/slide5.xml" Id="Rc13439a44f99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6277d15e2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10d3a204c4054" /><Relationship Type="http://schemas.openxmlformats.org/officeDocument/2006/relationships/theme" Target="/ppt/slideMasters/theme/theme1.xml" Id="R330d80fc7204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10d3a204c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3e56ac4a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6be03ece5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58d3a777c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3ae19a5dd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c2001b719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