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856590701447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04813a4e0442cc"/>
  </p:sldMasterIdLst>
  <p:sldIdLst>
    <p:sldId xmlns:r="http://schemas.openxmlformats.org/officeDocument/2006/relationships" id="256" r:id="Rd25fb043580d436b"/>
    <p:sldId xmlns:r="http://schemas.openxmlformats.org/officeDocument/2006/relationships" id="257" r:id="Ra21b71fa3e01445f"/>
    <p:sldId xmlns:r="http://schemas.openxmlformats.org/officeDocument/2006/relationships" id="258" r:id="Rcf472bad33084c26"/>
    <p:sldId xmlns:r="http://schemas.openxmlformats.org/officeDocument/2006/relationships" id="259" r:id="R3ec9545d9b1a472e"/>
    <p:sldId xmlns:r="http://schemas.openxmlformats.org/officeDocument/2006/relationships" id="260" r:id="R1fe562067cbf44a4"/>
    <p:sldId xmlns:r="http://schemas.openxmlformats.org/officeDocument/2006/relationships" id="261" r:id="R0c87aad8c02e47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04813a4e0442cc" /><Relationship Type="http://schemas.openxmlformats.org/officeDocument/2006/relationships/slide" Target="/ppt/slides/slide1.xml" Id="Rd25fb043580d436b" /><Relationship Type="http://schemas.openxmlformats.org/officeDocument/2006/relationships/slide" Target="/ppt/slides/slide2.xml" Id="Ra21b71fa3e01445f" /><Relationship Type="http://schemas.openxmlformats.org/officeDocument/2006/relationships/slide" Target="/ppt/slides/slide3.xml" Id="Rcf472bad33084c26" /><Relationship Type="http://schemas.openxmlformats.org/officeDocument/2006/relationships/slide" Target="/ppt/slides/slide4.xml" Id="R3ec9545d9b1a472e" /><Relationship Type="http://schemas.openxmlformats.org/officeDocument/2006/relationships/slide" Target="/ppt/slides/slide5.xml" Id="R1fe562067cbf44a4" /><Relationship Type="http://schemas.openxmlformats.org/officeDocument/2006/relationships/slide" Target="/ppt/slides/slide6.xml" Id="R0c87aad8c02e47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14710ef08247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ce611a299407c" /><Relationship Type="http://schemas.openxmlformats.org/officeDocument/2006/relationships/theme" Target="/ppt/slideMasters/theme/theme1.xml" Id="R2d5dd66459d24f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5ce611a299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cc6123e394f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3700330694b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3b9d2ee3443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4193d449b40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8850ebfb748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ba067dc0848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GURIBY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Løxaveien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17 78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