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10011e82566417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0dbf99907e7411f"/>
  </p:sldMasterIdLst>
  <p:sldIdLst>
    <p:sldId xmlns:r="http://schemas.openxmlformats.org/officeDocument/2006/relationships" id="256" r:id="R4ee25c79cd404bbe"/>
    <p:sldId xmlns:r="http://schemas.openxmlformats.org/officeDocument/2006/relationships" id="257" r:id="R17ed2721400141c5"/>
    <p:sldId xmlns:r="http://schemas.openxmlformats.org/officeDocument/2006/relationships" id="258" r:id="R1f46ec6348fe4624"/>
    <p:sldId xmlns:r="http://schemas.openxmlformats.org/officeDocument/2006/relationships" id="259" r:id="R7e24b3e215784eec"/>
    <p:sldId xmlns:r="http://schemas.openxmlformats.org/officeDocument/2006/relationships" id="260" r:id="R66c4d190b5354785"/>
    <p:sldId xmlns:r="http://schemas.openxmlformats.org/officeDocument/2006/relationships" id="261" r:id="Rb5db7d05bdeb4a4e"/>
    <p:sldId xmlns:r="http://schemas.openxmlformats.org/officeDocument/2006/relationships" id="262" r:id="Re422bc2abe63440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0dbf99907e7411f" /><Relationship Type="http://schemas.openxmlformats.org/officeDocument/2006/relationships/slide" Target="/ppt/slides/slide1.xml" Id="R4ee25c79cd404bbe" /><Relationship Type="http://schemas.openxmlformats.org/officeDocument/2006/relationships/slide" Target="/ppt/slides/slide2.xml" Id="R17ed2721400141c5" /><Relationship Type="http://schemas.openxmlformats.org/officeDocument/2006/relationships/slide" Target="/ppt/slides/slide3.xml" Id="R1f46ec6348fe4624" /><Relationship Type="http://schemas.openxmlformats.org/officeDocument/2006/relationships/slide" Target="/ppt/slides/slide4.xml" Id="R7e24b3e215784eec" /><Relationship Type="http://schemas.openxmlformats.org/officeDocument/2006/relationships/slide" Target="/ppt/slides/slide5.xml" Id="R66c4d190b5354785" /><Relationship Type="http://schemas.openxmlformats.org/officeDocument/2006/relationships/slide" Target="/ppt/slides/slide6.xml" Id="Rb5db7d05bdeb4a4e" /><Relationship Type="http://schemas.openxmlformats.org/officeDocument/2006/relationships/slide" Target="/ppt/slides/slide7.xml" Id="Re422bc2abe63440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df17d5900164dd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0b947a6f7045f5" /><Relationship Type="http://schemas.openxmlformats.org/officeDocument/2006/relationships/theme" Target="/ppt/slideMasters/theme/theme1.xml" Id="R342cb32cbff54f0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90b947a6f7045f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e3ab16388046e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83d0b0ce814ac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5755327a99495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5ce77f3bef4d6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dbcaf000b74d3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edb36871354bc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ca24c64eb64c3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TOSTERUD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TOSTERUD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TOSTERUD HOLDING AS ble etablert [år] og holder til i Lillestrøm.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TOSTERUD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TOSTERUD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TOSTERUD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913 787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189 490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393 675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12 581 576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15 295 017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TOSTERUD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TOSTERUD DAG LERMO  –  45,0 %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TOSTERUD OLE LERMO  –  45,0 %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TOSTERUD JOHN BØRRE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TOSTERUD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Leilighet 803, Gjerdrumsgata 24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2000 Lillestrøm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989 011 626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TOSTERUD HOLDING AS</a:t>
            </a:r>
          </a:p>
        </p:txBody>
      </p:sp>
    </p:spTree>
  </p:cSld>
  <p:clrMapOvr>
    <a:masterClrMapping xmlns:a="http://schemas.openxmlformats.org/drawingml/2006/main"/>
  </p:clrMapOvr>
</p:sld>
</file>