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9f49d4961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2cf44aff340ec"/>
  </p:sldMasterIdLst>
  <p:sldIdLst>
    <p:sldId xmlns:r="http://schemas.openxmlformats.org/officeDocument/2006/relationships" id="256" r:id="Rf6084c9660f645b1"/>
    <p:sldId xmlns:r="http://schemas.openxmlformats.org/officeDocument/2006/relationships" id="257" r:id="R7b4891c7032c4824"/>
    <p:sldId xmlns:r="http://schemas.openxmlformats.org/officeDocument/2006/relationships" id="258" r:id="R75e2c241f6b849b8"/>
    <p:sldId xmlns:r="http://schemas.openxmlformats.org/officeDocument/2006/relationships" id="259" r:id="R155f52b189ba45b0"/>
    <p:sldId xmlns:r="http://schemas.openxmlformats.org/officeDocument/2006/relationships" id="260" r:id="R5a5620cf0251463a"/>
    <p:sldId xmlns:r="http://schemas.openxmlformats.org/officeDocument/2006/relationships" id="261" r:id="R8a0542a03bfb4160"/>
    <p:sldId xmlns:r="http://schemas.openxmlformats.org/officeDocument/2006/relationships" id="262" r:id="Rb223ffe9db5c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2cf44aff340ec" /><Relationship Type="http://schemas.openxmlformats.org/officeDocument/2006/relationships/slide" Target="/ppt/slides/slide1.xml" Id="Rf6084c9660f645b1" /><Relationship Type="http://schemas.openxmlformats.org/officeDocument/2006/relationships/slide" Target="/ppt/slides/slide2.xml" Id="R7b4891c7032c4824" /><Relationship Type="http://schemas.openxmlformats.org/officeDocument/2006/relationships/slide" Target="/ppt/slides/slide3.xml" Id="R75e2c241f6b849b8" /><Relationship Type="http://schemas.openxmlformats.org/officeDocument/2006/relationships/slide" Target="/ppt/slides/slide4.xml" Id="R155f52b189ba45b0" /><Relationship Type="http://schemas.openxmlformats.org/officeDocument/2006/relationships/slide" Target="/ppt/slides/slide5.xml" Id="R5a5620cf0251463a" /><Relationship Type="http://schemas.openxmlformats.org/officeDocument/2006/relationships/slide" Target="/ppt/slides/slide6.xml" Id="R8a0542a03bfb4160" /><Relationship Type="http://schemas.openxmlformats.org/officeDocument/2006/relationships/slide" Target="/ppt/slides/slide7.xml" Id="Rb223ffe9db5c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267f8ef3c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2648d1dd54c32" /><Relationship Type="http://schemas.openxmlformats.org/officeDocument/2006/relationships/theme" Target="/ppt/slideMasters/theme/theme1.xml" Id="R471d3e0e6502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2648d1dd5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1ae6a41f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a5e7a343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7cbf62e5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bc3b5ef3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9f245954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19bb2f983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32dd15c4f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