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e790772e9648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8400af1efc4153"/>
  </p:sldMasterIdLst>
  <p:sldIdLst>
    <p:sldId xmlns:r="http://schemas.openxmlformats.org/officeDocument/2006/relationships" id="256" r:id="Rbcd965cc9d604b06"/>
    <p:sldId xmlns:r="http://schemas.openxmlformats.org/officeDocument/2006/relationships" id="257" r:id="R676a357ca4fc4665"/>
    <p:sldId xmlns:r="http://schemas.openxmlformats.org/officeDocument/2006/relationships" id="258" r:id="R3e366bf462434761"/>
    <p:sldId xmlns:r="http://schemas.openxmlformats.org/officeDocument/2006/relationships" id="259" r:id="R87e52f403adf45b6"/>
    <p:sldId xmlns:r="http://schemas.openxmlformats.org/officeDocument/2006/relationships" id="260" r:id="Rfbe9f8cb76414e26"/>
    <p:sldId xmlns:r="http://schemas.openxmlformats.org/officeDocument/2006/relationships" id="261" r:id="R8e907dc828ac44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400af1efc4153" /><Relationship Type="http://schemas.openxmlformats.org/officeDocument/2006/relationships/slide" Target="/ppt/slides/slide1.xml" Id="Rbcd965cc9d604b06" /><Relationship Type="http://schemas.openxmlformats.org/officeDocument/2006/relationships/slide" Target="/ppt/slides/slide2.xml" Id="R676a357ca4fc4665" /><Relationship Type="http://schemas.openxmlformats.org/officeDocument/2006/relationships/slide" Target="/ppt/slides/slide3.xml" Id="R3e366bf462434761" /><Relationship Type="http://schemas.openxmlformats.org/officeDocument/2006/relationships/slide" Target="/ppt/slides/slide4.xml" Id="R87e52f403adf45b6" /><Relationship Type="http://schemas.openxmlformats.org/officeDocument/2006/relationships/slide" Target="/ppt/slides/slide5.xml" Id="Rfbe9f8cb76414e26" /><Relationship Type="http://schemas.openxmlformats.org/officeDocument/2006/relationships/slide" Target="/ppt/slides/slide6.xml" Id="R8e907dc828ac44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822329e17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c4a6460ee493b" /><Relationship Type="http://schemas.openxmlformats.org/officeDocument/2006/relationships/theme" Target="/ppt/slideMasters/theme/theme1.xml" Id="R5d5e2581314f49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cc4a6460ee49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6162fe4524d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3af19d8040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4aadaef6e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338b28cb849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83ad7f66a42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47afeab1443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