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683ec86e074c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cef416fd544cc3"/>
  </p:sldMasterIdLst>
  <p:sldIdLst>
    <p:sldId xmlns:r="http://schemas.openxmlformats.org/officeDocument/2006/relationships" id="256" r:id="Raab84d1abb884677"/>
    <p:sldId xmlns:r="http://schemas.openxmlformats.org/officeDocument/2006/relationships" id="257" r:id="Re967e4dde3c744af"/>
    <p:sldId xmlns:r="http://schemas.openxmlformats.org/officeDocument/2006/relationships" id="258" r:id="R6361c75ba66a4ad9"/>
    <p:sldId xmlns:r="http://schemas.openxmlformats.org/officeDocument/2006/relationships" id="259" r:id="R647eb3472e9d4cb1"/>
    <p:sldId xmlns:r="http://schemas.openxmlformats.org/officeDocument/2006/relationships" id="260" r:id="R41dbe679c34d4047"/>
    <p:sldId xmlns:r="http://schemas.openxmlformats.org/officeDocument/2006/relationships" id="261" r:id="R960f1fb23dff43d8"/>
    <p:sldId xmlns:r="http://schemas.openxmlformats.org/officeDocument/2006/relationships" id="262" r:id="R48b89c4d021645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cef416fd544cc3" /><Relationship Type="http://schemas.openxmlformats.org/officeDocument/2006/relationships/slide" Target="/ppt/slides/slide1.xml" Id="Raab84d1abb884677" /><Relationship Type="http://schemas.openxmlformats.org/officeDocument/2006/relationships/slide" Target="/ppt/slides/slide2.xml" Id="Re967e4dde3c744af" /><Relationship Type="http://schemas.openxmlformats.org/officeDocument/2006/relationships/slide" Target="/ppt/slides/slide3.xml" Id="R6361c75ba66a4ad9" /><Relationship Type="http://schemas.openxmlformats.org/officeDocument/2006/relationships/slide" Target="/ppt/slides/slide4.xml" Id="R647eb3472e9d4cb1" /><Relationship Type="http://schemas.openxmlformats.org/officeDocument/2006/relationships/slide" Target="/ppt/slides/slide5.xml" Id="R41dbe679c34d4047" /><Relationship Type="http://schemas.openxmlformats.org/officeDocument/2006/relationships/slide" Target="/ppt/slides/slide6.xml" Id="R960f1fb23dff43d8" /><Relationship Type="http://schemas.openxmlformats.org/officeDocument/2006/relationships/slide" Target="/ppt/slides/slide7.xml" Id="R48b89c4d021645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1b6cf5c8d84b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23a8dec4844e5" /><Relationship Type="http://schemas.openxmlformats.org/officeDocument/2006/relationships/theme" Target="/ppt/slideMasters/theme/theme1.xml" Id="R0ff31760f76c4f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023a8dec4844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d6eaf34764c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06586800a4b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fa5e27fa541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8b6b8021f4c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720c5a1cf4f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a3d6e2db24c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58ca4f1f146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 H AMDAHL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H AMDAHL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−505 795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16 191 047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112 261 699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119 573 469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AMDAHL TORE HELMER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291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tore@amdahl.as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