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ccbcab4e9049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175c0226d742c9"/>
  </p:sldMasterIdLst>
  <p:sldIdLst>
    <p:sldId xmlns:r="http://schemas.openxmlformats.org/officeDocument/2006/relationships" id="256" r:id="R0563099c6a6e48f6"/>
    <p:sldId xmlns:r="http://schemas.openxmlformats.org/officeDocument/2006/relationships" id="257" r:id="R633475b659254ec4"/>
    <p:sldId xmlns:r="http://schemas.openxmlformats.org/officeDocument/2006/relationships" id="258" r:id="R7627ebfdc4e24b26"/>
    <p:sldId xmlns:r="http://schemas.openxmlformats.org/officeDocument/2006/relationships" id="259" r:id="Ra1a0b0f05fce4f56"/>
    <p:sldId xmlns:r="http://schemas.openxmlformats.org/officeDocument/2006/relationships" id="260" r:id="R5b84629d300f4b2c"/>
    <p:sldId xmlns:r="http://schemas.openxmlformats.org/officeDocument/2006/relationships" id="261" r:id="Rc8c71bfdb7ef4e69"/>
    <p:sldId xmlns:r="http://schemas.openxmlformats.org/officeDocument/2006/relationships" id="262" r:id="R5ffdda2f28174d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175c0226d742c9" /><Relationship Type="http://schemas.openxmlformats.org/officeDocument/2006/relationships/slide" Target="/ppt/slides/slide1.xml" Id="R0563099c6a6e48f6" /><Relationship Type="http://schemas.openxmlformats.org/officeDocument/2006/relationships/slide" Target="/ppt/slides/slide2.xml" Id="R633475b659254ec4" /><Relationship Type="http://schemas.openxmlformats.org/officeDocument/2006/relationships/slide" Target="/ppt/slides/slide3.xml" Id="R7627ebfdc4e24b26" /><Relationship Type="http://schemas.openxmlformats.org/officeDocument/2006/relationships/slide" Target="/ppt/slides/slide4.xml" Id="Ra1a0b0f05fce4f56" /><Relationship Type="http://schemas.openxmlformats.org/officeDocument/2006/relationships/slide" Target="/ppt/slides/slide5.xml" Id="R5b84629d300f4b2c" /><Relationship Type="http://schemas.openxmlformats.org/officeDocument/2006/relationships/slide" Target="/ppt/slides/slide6.xml" Id="Rc8c71bfdb7ef4e69" /><Relationship Type="http://schemas.openxmlformats.org/officeDocument/2006/relationships/slide" Target="/ppt/slides/slide7.xml" Id="R5ffdda2f28174d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426b529aa24f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d4335bcc84a66" /><Relationship Type="http://schemas.openxmlformats.org/officeDocument/2006/relationships/theme" Target="/ppt/slideMasters/theme/theme1.xml" Id="R9eabfbd58eee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0d4335bcc84a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a76415c4846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0abd94f344b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42e62048545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ec4115c9444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5534dda8744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447eab7a14c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824c2af724b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DREGGEN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DREGGEN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4 452 312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610 301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551 020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2 221 646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3 402 386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FENDER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52C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post@dreggenrevisjon.no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989 003 216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DREGGEN REVISJON AS</a:t>
            </a:r>
          </a:p>
        </p:txBody>
      </p:sp>
    </p:spTree>
  </p:cSld>
  <p:clrMapOvr>
    <a:masterClrMapping xmlns:a="http://schemas.openxmlformats.org/drawingml/2006/main"/>
  </p:clrMapOvr>
</p:sld>
</file>