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c5c20a686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72e98f7f9478d"/>
  </p:sldMasterIdLst>
  <p:sldIdLst>
    <p:sldId xmlns:r="http://schemas.openxmlformats.org/officeDocument/2006/relationships" id="256" r:id="R7fffde8f8b54472d"/>
    <p:sldId xmlns:r="http://schemas.openxmlformats.org/officeDocument/2006/relationships" id="257" r:id="R409e6a3a99974b14"/>
    <p:sldId xmlns:r="http://schemas.openxmlformats.org/officeDocument/2006/relationships" id="258" r:id="R95d64b3846ff4dd6"/>
    <p:sldId xmlns:r="http://schemas.openxmlformats.org/officeDocument/2006/relationships" id="259" r:id="Rf2afff7e1c8c49b7"/>
    <p:sldId xmlns:r="http://schemas.openxmlformats.org/officeDocument/2006/relationships" id="260" r:id="R5f0968ce750640e9"/>
    <p:sldId xmlns:r="http://schemas.openxmlformats.org/officeDocument/2006/relationships" id="261" r:id="R409124680ce44168"/>
    <p:sldId xmlns:r="http://schemas.openxmlformats.org/officeDocument/2006/relationships" id="262" r:id="R6178316e5ac7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72e98f7f9478d" /><Relationship Type="http://schemas.openxmlformats.org/officeDocument/2006/relationships/slide" Target="/ppt/slides/slide1.xml" Id="R7fffde8f8b54472d" /><Relationship Type="http://schemas.openxmlformats.org/officeDocument/2006/relationships/slide" Target="/ppt/slides/slide2.xml" Id="R409e6a3a99974b14" /><Relationship Type="http://schemas.openxmlformats.org/officeDocument/2006/relationships/slide" Target="/ppt/slides/slide3.xml" Id="R95d64b3846ff4dd6" /><Relationship Type="http://schemas.openxmlformats.org/officeDocument/2006/relationships/slide" Target="/ppt/slides/slide4.xml" Id="Rf2afff7e1c8c49b7" /><Relationship Type="http://schemas.openxmlformats.org/officeDocument/2006/relationships/slide" Target="/ppt/slides/slide5.xml" Id="R5f0968ce750640e9" /><Relationship Type="http://schemas.openxmlformats.org/officeDocument/2006/relationships/slide" Target="/ppt/slides/slide6.xml" Id="R409124680ce44168" /><Relationship Type="http://schemas.openxmlformats.org/officeDocument/2006/relationships/slide" Target="/ppt/slides/slide7.xml" Id="R6178316e5ac7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f53c22cc8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aa8f853442f6" /><Relationship Type="http://schemas.openxmlformats.org/officeDocument/2006/relationships/theme" Target="/ppt/slideMasters/theme/theme1.xml" Id="R89248ca447f9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aaa8f8534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5038b006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38418a7a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9f2b2bbb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83463e35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2413c3d7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a1d69e4d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30fa9917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75 688 367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3 203 778 110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3 323 225 850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GERHARD MEIDELL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