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1a18cd862b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ba9a2e82bc46dd"/>
  </p:sldMasterIdLst>
  <p:sldIdLst>
    <p:sldId xmlns:r="http://schemas.openxmlformats.org/officeDocument/2006/relationships" id="256" r:id="R57c8c4f2fce84b15"/>
    <p:sldId xmlns:r="http://schemas.openxmlformats.org/officeDocument/2006/relationships" id="257" r:id="R903dbed68e794784"/>
    <p:sldId xmlns:r="http://schemas.openxmlformats.org/officeDocument/2006/relationships" id="258" r:id="Rb5646936ff204f52"/>
    <p:sldId xmlns:r="http://schemas.openxmlformats.org/officeDocument/2006/relationships" id="259" r:id="R6abeecc93bd94792"/>
    <p:sldId xmlns:r="http://schemas.openxmlformats.org/officeDocument/2006/relationships" id="260" r:id="Ra3f48da5429f428f"/>
    <p:sldId xmlns:r="http://schemas.openxmlformats.org/officeDocument/2006/relationships" id="261" r:id="R89ef1da1624d44a9"/>
    <p:sldId xmlns:r="http://schemas.openxmlformats.org/officeDocument/2006/relationships" id="262" r:id="Rc92f2ab5fa87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a9a2e82bc46dd" /><Relationship Type="http://schemas.openxmlformats.org/officeDocument/2006/relationships/slide" Target="/ppt/slides/slide1.xml" Id="R57c8c4f2fce84b15" /><Relationship Type="http://schemas.openxmlformats.org/officeDocument/2006/relationships/slide" Target="/ppt/slides/slide2.xml" Id="R903dbed68e794784" /><Relationship Type="http://schemas.openxmlformats.org/officeDocument/2006/relationships/slide" Target="/ppt/slides/slide3.xml" Id="Rb5646936ff204f52" /><Relationship Type="http://schemas.openxmlformats.org/officeDocument/2006/relationships/slide" Target="/ppt/slides/slide4.xml" Id="R6abeecc93bd94792" /><Relationship Type="http://schemas.openxmlformats.org/officeDocument/2006/relationships/slide" Target="/ppt/slides/slide5.xml" Id="Ra3f48da5429f428f" /><Relationship Type="http://schemas.openxmlformats.org/officeDocument/2006/relationships/slide" Target="/ppt/slides/slide6.xml" Id="R89ef1da1624d44a9" /><Relationship Type="http://schemas.openxmlformats.org/officeDocument/2006/relationships/slide" Target="/ppt/slides/slide7.xml" Id="Rc92f2ab5fa87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d51e2a8f84c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3e23fc4b741b3" /><Relationship Type="http://schemas.openxmlformats.org/officeDocument/2006/relationships/theme" Target="/ppt/slideMasters/theme/theme1.xml" Id="Ra2488175a85e41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3e23fc4b741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9f3910fbc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0873d13d3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0be6fe1314f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7aa8ec5b8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c7c1d7d6d45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74926980b4d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86db76964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BISEP HOLDING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25 419 237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BJØRNAR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SVERRE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MELAND INGVILD HOGGEN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per.sigvald@norhus.com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