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7d7bfc6e034d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566fb0e5e4439"/>
  </p:sldMasterIdLst>
  <p:sldIdLst>
    <p:sldId xmlns:r="http://schemas.openxmlformats.org/officeDocument/2006/relationships" id="256" r:id="Rc425224d471d4aed"/>
    <p:sldId xmlns:r="http://schemas.openxmlformats.org/officeDocument/2006/relationships" id="257" r:id="R5094440a050d4b9e"/>
    <p:sldId xmlns:r="http://schemas.openxmlformats.org/officeDocument/2006/relationships" id="258" r:id="R6bae7af392554a6f"/>
    <p:sldId xmlns:r="http://schemas.openxmlformats.org/officeDocument/2006/relationships" id="259" r:id="R4f29dd90a1df46f6"/>
    <p:sldId xmlns:r="http://schemas.openxmlformats.org/officeDocument/2006/relationships" id="260" r:id="Rcd3825241bdf41f9"/>
    <p:sldId xmlns:r="http://schemas.openxmlformats.org/officeDocument/2006/relationships" id="261" r:id="Rb3bfe5ddb3a6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566fb0e5e4439" /><Relationship Type="http://schemas.openxmlformats.org/officeDocument/2006/relationships/slide" Target="/ppt/slides/slide1.xml" Id="Rc425224d471d4aed" /><Relationship Type="http://schemas.openxmlformats.org/officeDocument/2006/relationships/slide" Target="/ppt/slides/slide2.xml" Id="R5094440a050d4b9e" /><Relationship Type="http://schemas.openxmlformats.org/officeDocument/2006/relationships/slide" Target="/ppt/slides/slide3.xml" Id="R6bae7af392554a6f" /><Relationship Type="http://schemas.openxmlformats.org/officeDocument/2006/relationships/slide" Target="/ppt/slides/slide4.xml" Id="R4f29dd90a1df46f6" /><Relationship Type="http://schemas.openxmlformats.org/officeDocument/2006/relationships/slide" Target="/ppt/slides/slide5.xml" Id="Rcd3825241bdf41f9" /><Relationship Type="http://schemas.openxmlformats.org/officeDocument/2006/relationships/slide" Target="/ppt/slides/slide6.xml" Id="Rb3bfe5ddb3a6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7c7e1fc75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44627ca0e485d" /><Relationship Type="http://schemas.openxmlformats.org/officeDocument/2006/relationships/theme" Target="/ppt/slideMasters/theme/theme1.xml" Id="R061a855a1b4448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44627ca0e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4a02def1e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7c016c718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67b398d59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378d3790e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6f8a95e76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5ab1b0a3c4c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per.sigvald@norhus.com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