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f9686ca00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0ac942f9a4405"/>
  </p:sldMasterIdLst>
  <p:sldIdLst>
    <p:sldId xmlns:r="http://schemas.openxmlformats.org/officeDocument/2006/relationships" id="256" r:id="Rcc99c2b8c0434c14"/>
    <p:sldId xmlns:r="http://schemas.openxmlformats.org/officeDocument/2006/relationships" id="257" r:id="Rf943ec1f7050497e"/>
    <p:sldId xmlns:r="http://schemas.openxmlformats.org/officeDocument/2006/relationships" id="258" r:id="R2eb8cb8621274691"/>
    <p:sldId xmlns:r="http://schemas.openxmlformats.org/officeDocument/2006/relationships" id="259" r:id="R9ad421eb9ceb4ec8"/>
    <p:sldId xmlns:r="http://schemas.openxmlformats.org/officeDocument/2006/relationships" id="260" r:id="R4ab210cacd1343bf"/>
    <p:sldId xmlns:r="http://schemas.openxmlformats.org/officeDocument/2006/relationships" id="261" r:id="R896117fa7c394019"/>
    <p:sldId xmlns:r="http://schemas.openxmlformats.org/officeDocument/2006/relationships" id="262" r:id="R8f5ed2dc052e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0ac942f9a4405" /><Relationship Type="http://schemas.openxmlformats.org/officeDocument/2006/relationships/slide" Target="/ppt/slides/slide1.xml" Id="Rcc99c2b8c0434c14" /><Relationship Type="http://schemas.openxmlformats.org/officeDocument/2006/relationships/slide" Target="/ppt/slides/slide2.xml" Id="Rf943ec1f7050497e" /><Relationship Type="http://schemas.openxmlformats.org/officeDocument/2006/relationships/slide" Target="/ppt/slides/slide3.xml" Id="R2eb8cb8621274691" /><Relationship Type="http://schemas.openxmlformats.org/officeDocument/2006/relationships/slide" Target="/ppt/slides/slide4.xml" Id="R9ad421eb9ceb4ec8" /><Relationship Type="http://schemas.openxmlformats.org/officeDocument/2006/relationships/slide" Target="/ppt/slides/slide5.xml" Id="R4ab210cacd1343bf" /><Relationship Type="http://schemas.openxmlformats.org/officeDocument/2006/relationships/slide" Target="/ppt/slides/slide6.xml" Id="R896117fa7c394019" /><Relationship Type="http://schemas.openxmlformats.org/officeDocument/2006/relationships/slide" Target="/ppt/slides/slide7.xml" Id="R8f5ed2dc052e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be62fa25c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f2136c1b4a77" /><Relationship Type="http://schemas.openxmlformats.org/officeDocument/2006/relationships/theme" Target="/ppt/slideMasters/theme/theme1.xml" Id="R3a550d5dafda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df2136c1b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f63849de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cfad9ea23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111324c6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c74dd3ff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5c14a45a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fa5e95bd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462296e6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REKNESKAP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