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0bfedba3f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fcc94d56e4762"/>
  </p:sldMasterIdLst>
  <p:sldIdLst>
    <p:sldId xmlns:r="http://schemas.openxmlformats.org/officeDocument/2006/relationships" id="256" r:id="Ra8fda7653f3c4399"/>
    <p:sldId xmlns:r="http://schemas.openxmlformats.org/officeDocument/2006/relationships" id="257" r:id="R6cf8ab5645c74c47"/>
    <p:sldId xmlns:r="http://schemas.openxmlformats.org/officeDocument/2006/relationships" id="258" r:id="R0d7d5af4ef1d4271"/>
    <p:sldId xmlns:r="http://schemas.openxmlformats.org/officeDocument/2006/relationships" id="259" r:id="R9daa89c9190843b6"/>
    <p:sldId xmlns:r="http://schemas.openxmlformats.org/officeDocument/2006/relationships" id="260" r:id="Rbed46d7a5e3b4305"/>
    <p:sldId xmlns:r="http://schemas.openxmlformats.org/officeDocument/2006/relationships" id="261" r:id="R49594bd4e9694e85"/>
    <p:sldId xmlns:r="http://schemas.openxmlformats.org/officeDocument/2006/relationships" id="262" r:id="Rbe2b6187cdc3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fcc94d56e4762" /><Relationship Type="http://schemas.openxmlformats.org/officeDocument/2006/relationships/slide" Target="/ppt/slides/slide1.xml" Id="Ra8fda7653f3c4399" /><Relationship Type="http://schemas.openxmlformats.org/officeDocument/2006/relationships/slide" Target="/ppt/slides/slide2.xml" Id="R6cf8ab5645c74c47" /><Relationship Type="http://schemas.openxmlformats.org/officeDocument/2006/relationships/slide" Target="/ppt/slides/slide3.xml" Id="R0d7d5af4ef1d4271" /><Relationship Type="http://schemas.openxmlformats.org/officeDocument/2006/relationships/slide" Target="/ppt/slides/slide4.xml" Id="R9daa89c9190843b6" /><Relationship Type="http://schemas.openxmlformats.org/officeDocument/2006/relationships/slide" Target="/ppt/slides/slide5.xml" Id="Rbed46d7a5e3b4305" /><Relationship Type="http://schemas.openxmlformats.org/officeDocument/2006/relationships/slide" Target="/ppt/slides/slide6.xml" Id="R49594bd4e9694e85" /><Relationship Type="http://schemas.openxmlformats.org/officeDocument/2006/relationships/slide" Target="/ppt/slides/slide7.xml" Id="Rbe2b6187cdc3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91058fbbd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675ecb62a4af7" /><Relationship Type="http://schemas.openxmlformats.org/officeDocument/2006/relationships/theme" Target="/ppt/slideMasters/theme/theme1.xml" Id="R8a8f2771a583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675ecb62a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340595193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375e459e945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911c6c077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c1826851f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be308f191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94eaaed18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676317296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FLAMINGO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18 141 318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57 202 446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57 648 494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