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73d2160231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6c2bb272e48c6"/>
  </p:sldMasterIdLst>
  <p:sldIdLst>
    <p:sldId xmlns:r="http://schemas.openxmlformats.org/officeDocument/2006/relationships" id="256" r:id="R86d5fdff9ba54fe8"/>
    <p:sldId xmlns:r="http://schemas.openxmlformats.org/officeDocument/2006/relationships" id="257" r:id="Rb69b8e002e3d4b74"/>
    <p:sldId xmlns:r="http://schemas.openxmlformats.org/officeDocument/2006/relationships" id="258" r:id="R538442e9f8e04ad6"/>
    <p:sldId xmlns:r="http://schemas.openxmlformats.org/officeDocument/2006/relationships" id="259" r:id="R0494e48f273945cb"/>
    <p:sldId xmlns:r="http://schemas.openxmlformats.org/officeDocument/2006/relationships" id="260" r:id="R55ccd744c3f5496e"/>
    <p:sldId xmlns:r="http://schemas.openxmlformats.org/officeDocument/2006/relationships" id="261" r:id="R68f1f07f47a6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6c2bb272e48c6" /><Relationship Type="http://schemas.openxmlformats.org/officeDocument/2006/relationships/slide" Target="/ppt/slides/slide1.xml" Id="R86d5fdff9ba54fe8" /><Relationship Type="http://schemas.openxmlformats.org/officeDocument/2006/relationships/slide" Target="/ppt/slides/slide2.xml" Id="Rb69b8e002e3d4b74" /><Relationship Type="http://schemas.openxmlformats.org/officeDocument/2006/relationships/slide" Target="/ppt/slides/slide3.xml" Id="R538442e9f8e04ad6" /><Relationship Type="http://schemas.openxmlformats.org/officeDocument/2006/relationships/slide" Target="/ppt/slides/slide4.xml" Id="R0494e48f273945cb" /><Relationship Type="http://schemas.openxmlformats.org/officeDocument/2006/relationships/slide" Target="/ppt/slides/slide5.xml" Id="R55ccd744c3f5496e" /><Relationship Type="http://schemas.openxmlformats.org/officeDocument/2006/relationships/slide" Target="/ppt/slides/slide6.xml" Id="R68f1f07f47a6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72ca84a6d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2f0ed7944fc3" /><Relationship Type="http://schemas.openxmlformats.org/officeDocument/2006/relationships/theme" Target="/ppt/slideMasters/theme/theme1.xml" Id="Rf705e5d1b6db4c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052f0ed7944f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be2e30fb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50693181c45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fe69b71bc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113312d3d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4d6f0839e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82ee3f89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FLAMINGO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