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f34c3a430a49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65309348884e00"/>
  </p:sldMasterIdLst>
  <p:sldIdLst>
    <p:sldId xmlns:r="http://schemas.openxmlformats.org/officeDocument/2006/relationships" id="256" r:id="R638b152d54104fbb"/>
    <p:sldId xmlns:r="http://schemas.openxmlformats.org/officeDocument/2006/relationships" id="257" r:id="R10bc82bba55c42c3"/>
    <p:sldId xmlns:r="http://schemas.openxmlformats.org/officeDocument/2006/relationships" id="258" r:id="Rf084b00d8f91489e"/>
    <p:sldId xmlns:r="http://schemas.openxmlformats.org/officeDocument/2006/relationships" id="259" r:id="Rfa2d4a2638814edb"/>
    <p:sldId xmlns:r="http://schemas.openxmlformats.org/officeDocument/2006/relationships" id="260" r:id="Rd9fcb81bc79c442c"/>
    <p:sldId xmlns:r="http://schemas.openxmlformats.org/officeDocument/2006/relationships" id="261" r:id="Rbcbdaf8f9cef4aa0"/>
    <p:sldId xmlns:r="http://schemas.openxmlformats.org/officeDocument/2006/relationships" id="262" r:id="Rcf7ae3fa67b74f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65309348884e00" /><Relationship Type="http://schemas.openxmlformats.org/officeDocument/2006/relationships/slide" Target="/ppt/slides/slide1.xml" Id="R638b152d54104fbb" /><Relationship Type="http://schemas.openxmlformats.org/officeDocument/2006/relationships/slide" Target="/ppt/slides/slide2.xml" Id="R10bc82bba55c42c3" /><Relationship Type="http://schemas.openxmlformats.org/officeDocument/2006/relationships/slide" Target="/ppt/slides/slide3.xml" Id="Rf084b00d8f91489e" /><Relationship Type="http://schemas.openxmlformats.org/officeDocument/2006/relationships/slide" Target="/ppt/slides/slide4.xml" Id="Rfa2d4a2638814edb" /><Relationship Type="http://schemas.openxmlformats.org/officeDocument/2006/relationships/slide" Target="/ppt/slides/slide5.xml" Id="Rd9fcb81bc79c442c" /><Relationship Type="http://schemas.openxmlformats.org/officeDocument/2006/relationships/slide" Target="/ppt/slides/slide6.xml" Id="Rbcbdaf8f9cef4aa0" /><Relationship Type="http://schemas.openxmlformats.org/officeDocument/2006/relationships/slide" Target="/ppt/slides/slide7.xml" Id="Rcf7ae3fa67b74f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d33d788fd042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e8e3bd20449d3" /><Relationship Type="http://schemas.openxmlformats.org/officeDocument/2006/relationships/theme" Target="/ppt/slideMasters/theme/theme1.xml" Id="R2dcb8da6159b4f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5e8e3bd20449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bb46177ce46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c41a745a548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60060d64248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7419d05df42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2a70800cc49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2aa4ad4b841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8f3d482b84f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UREK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UREK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UREK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UREK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UREK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UREK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962 210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434 898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572 583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UREK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MAMELUND BÅRD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UREK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2816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988 999 016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UREK AS</a:t>
            </a:r>
          </a:p>
        </p:txBody>
      </p:sp>
    </p:spTree>
  </p:cSld>
  <p:clrMapOvr>
    <a:masterClrMapping xmlns:a="http://schemas.openxmlformats.org/drawingml/2006/main"/>
  </p:clrMapOvr>
</p:sld>
</file>