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35bcab22a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74b223d194284"/>
  </p:sldMasterIdLst>
  <p:sldIdLst>
    <p:sldId xmlns:r="http://schemas.openxmlformats.org/officeDocument/2006/relationships" id="256" r:id="R1bf62906d56047b5"/>
    <p:sldId xmlns:r="http://schemas.openxmlformats.org/officeDocument/2006/relationships" id="257" r:id="Rfc9bd3e7f0d84b32"/>
    <p:sldId xmlns:r="http://schemas.openxmlformats.org/officeDocument/2006/relationships" id="258" r:id="R7d4c8fa7d8aa431a"/>
    <p:sldId xmlns:r="http://schemas.openxmlformats.org/officeDocument/2006/relationships" id="259" r:id="Rc8a77d4e0c584f0e"/>
    <p:sldId xmlns:r="http://schemas.openxmlformats.org/officeDocument/2006/relationships" id="260" r:id="R232faffd716c4822"/>
    <p:sldId xmlns:r="http://schemas.openxmlformats.org/officeDocument/2006/relationships" id="261" r:id="R178d2ffb2a0f4a43"/>
    <p:sldId xmlns:r="http://schemas.openxmlformats.org/officeDocument/2006/relationships" id="262" r:id="R3062551a8b63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74b223d194284" /><Relationship Type="http://schemas.openxmlformats.org/officeDocument/2006/relationships/slide" Target="/ppt/slides/slide1.xml" Id="R1bf62906d56047b5" /><Relationship Type="http://schemas.openxmlformats.org/officeDocument/2006/relationships/slide" Target="/ppt/slides/slide2.xml" Id="Rfc9bd3e7f0d84b32" /><Relationship Type="http://schemas.openxmlformats.org/officeDocument/2006/relationships/slide" Target="/ppt/slides/slide3.xml" Id="R7d4c8fa7d8aa431a" /><Relationship Type="http://schemas.openxmlformats.org/officeDocument/2006/relationships/slide" Target="/ppt/slides/slide4.xml" Id="Rc8a77d4e0c584f0e" /><Relationship Type="http://schemas.openxmlformats.org/officeDocument/2006/relationships/slide" Target="/ppt/slides/slide5.xml" Id="R232faffd716c4822" /><Relationship Type="http://schemas.openxmlformats.org/officeDocument/2006/relationships/slide" Target="/ppt/slides/slide6.xml" Id="R178d2ffb2a0f4a43" /><Relationship Type="http://schemas.openxmlformats.org/officeDocument/2006/relationships/slide" Target="/ppt/slides/slide7.xml" Id="R3062551a8b63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5fe6458c1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cf08c56b84202" /><Relationship Type="http://schemas.openxmlformats.org/officeDocument/2006/relationships/theme" Target="/ppt/slideMasters/theme/theme1.xml" Id="Re56f4676ebf0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cf08c56b8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bd5d882d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42d4d5a2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97f715558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3d683ca9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85aa1d30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38fcbe3a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806ff2ce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GERNER REFSUM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NINNA GERNER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