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86c707edd64c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a827ad0c784e97"/>
  </p:sldMasterIdLst>
  <p:sldIdLst>
    <p:sldId xmlns:r="http://schemas.openxmlformats.org/officeDocument/2006/relationships" id="256" r:id="R026ec47f9ceb4120"/>
    <p:sldId xmlns:r="http://schemas.openxmlformats.org/officeDocument/2006/relationships" id="257" r:id="R31881afbb4d24951"/>
    <p:sldId xmlns:r="http://schemas.openxmlformats.org/officeDocument/2006/relationships" id="258" r:id="R7ee316b65a5f4660"/>
    <p:sldId xmlns:r="http://schemas.openxmlformats.org/officeDocument/2006/relationships" id="259" r:id="Rc1bd241d5ab84873"/>
    <p:sldId xmlns:r="http://schemas.openxmlformats.org/officeDocument/2006/relationships" id="260" r:id="Rdb184526ef7244fb"/>
    <p:sldId xmlns:r="http://schemas.openxmlformats.org/officeDocument/2006/relationships" id="261" r:id="Re5c47920342b46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a827ad0c784e97" /><Relationship Type="http://schemas.openxmlformats.org/officeDocument/2006/relationships/slide" Target="/ppt/slides/slide1.xml" Id="R026ec47f9ceb4120" /><Relationship Type="http://schemas.openxmlformats.org/officeDocument/2006/relationships/slide" Target="/ppt/slides/slide2.xml" Id="R31881afbb4d24951" /><Relationship Type="http://schemas.openxmlformats.org/officeDocument/2006/relationships/slide" Target="/ppt/slides/slide3.xml" Id="R7ee316b65a5f4660" /><Relationship Type="http://schemas.openxmlformats.org/officeDocument/2006/relationships/slide" Target="/ppt/slides/slide4.xml" Id="Rc1bd241d5ab84873" /><Relationship Type="http://schemas.openxmlformats.org/officeDocument/2006/relationships/slide" Target="/ppt/slides/slide5.xml" Id="Rdb184526ef7244fb" /><Relationship Type="http://schemas.openxmlformats.org/officeDocument/2006/relationships/slide" Target="/ppt/slides/slide6.xml" Id="Re5c47920342b46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ede736a4647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f5735d9b941ae" /><Relationship Type="http://schemas.openxmlformats.org/officeDocument/2006/relationships/theme" Target="/ppt/slideMasters/theme/theme1.xml" Id="R62dc2682c6c640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1f5735d9b941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1fcdab2254a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1f931d94144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6e9aa318645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1ddee839648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c7459dc0344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a9e61b3014b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988 997 137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HAKI HOLDING AS</a:t>
            </a:r>
          </a:p>
        </p:txBody>
      </p:sp>
    </p:spTree>
  </p:cSld>
  <p:clrMapOvr>
    <a:masterClrMapping xmlns:a="http://schemas.openxmlformats.org/drawingml/2006/main"/>
  </p:clrMapOvr>
</p:sld>
</file>