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68994c3c9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1ca48567c4451"/>
  </p:sldMasterIdLst>
  <p:sldIdLst>
    <p:sldId xmlns:r="http://schemas.openxmlformats.org/officeDocument/2006/relationships" id="256" r:id="Rf8e8601430fc43ba"/>
    <p:sldId xmlns:r="http://schemas.openxmlformats.org/officeDocument/2006/relationships" id="257" r:id="R1842a38a06d14882"/>
    <p:sldId xmlns:r="http://schemas.openxmlformats.org/officeDocument/2006/relationships" id="258" r:id="R0736aa4ad5e549da"/>
    <p:sldId xmlns:r="http://schemas.openxmlformats.org/officeDocument/2006/relationships" id="259" r:id="R11f76e99d72946c4"/>
    <p:sldId xmlns:r="http://schemas.openxmlformats.org/officeDocument/2006/relationships" id="260" r:id="R9a9fbed98c45437a"/>
    <p:sldId xmlns:r="http://schemas.openxmlformats.org/officeDocument/2006/relationships" id="261" r:id="R8ea03f81b8584cd0"/>
    <p:sldId xmlns:r="http://schemas.openxmlformats.org/officeDocument/2006/relationships" id="262" r:id="R04415c60ea67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1ca48567c4451" /><Relationship Type="http://schemas.openxmlformats.org/officeDocument/2006/relationships/slide" Target="/ppt/slides/slide1.xml" Id="Rf8e8601430fc43ba" /><Relationship Type="http://schemas.openxmlformats.org/officeDocument/2006/relationships/slide" Target="/ppt/slides/slide2.xml" Id="R1842a38a06d14882" /><Relationship Type="http://schemas.openxmlformats.org/officeDocument/2006/relationships/slide" Target="/ppt/slides/slide3.xml" Id="R0736aa4ad5e549da" /><Relationship Type="http://schemas.openxmlformats.org/officeDocument/2006/relationships/slide" Target="/ppt/slides/slide4.xml" Id="R11f76e99d72946c4" /><Relationship Type="http://schemas.openxmlformats.org/officeDocument/2006/relationships/slide" Target="/ppt/slides/slide5.xml" Id="R9a9fbed98c45437a" /><Relationship Type="http://schemas.openxmlformats.org/officeDocument/2006/relationships/slide" Target="/ppt/slides/slide6.xml" Id="R8ea03f81b8584cd0" /><Relationship Type="http://schemas.openxmlformats.org/officeDocument/2006/relationships/slide" Target="/ppt/slides/slide7.xml" Id="R04415c60ea67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be17d157f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341af8184a64" /><Relationship Type="http://schemas.openxmlformats.org/officeDocument/2006/relationships/theme" Target="/ppt/slideMasters/theme/theme1.xml" Id="R852e7ebc3fc2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d341af818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0537a466c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c9e97bf65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04d80a3e0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b673f584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613ea9238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73956bf3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809c9f4c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LARS-ERIK LEDANG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TONE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