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598fcd1617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8d168cfccc4ce1"/>
  </p:sldMasterIdLst>
  <p:sldIdLst>
    <p:sldId xmlns:r="http://schemas.openxmlformats.org/officeDocument/2006/relationships" id="256" r:id="Rcdcd342f170c4ace"/>
    <p:sldId xmlns:r="http://schemas.openxmlformats.org/officeDocument/2006/relationships" id="257" r:id="R688553e375654709"/>
    <p:sldId xmlns:r="http://schemas.openxmlformats.org/officeDocument/2006/relationships" id="258" r:id="R8d7fa35adf934b2b"/>
    <p:sldId xmlns:r="http://schemas.openxmlformats.org/officeDocument/2006/relationships" id="259" r:id="R22f6479091e949b1"/>
    <p:sldId xmlns:r="http://schemas.openxmlformats.org/officeDocument/2006/relationships" id="260" r:id="R30cab211475e482d"/>
    <p:sldId xmlns:r="http://schemas.openxmlformats.org/officeDocument/2006/relationships" id="261" r:id="R0fbb7c97df6047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d168cfccc4ce1" /><Relationship Type="http://schemas.openxmlformats.org/officeDocument/2006/relationships/slide" Target="/ppt/slides/slide1.xml" Id="Rcdcd342f170c4ace" /><Relationship Type="http://schemas.openxmlformats.org/officeDocument/2006/relationships/slide" Target="/ppt/slides/slide2.xml" Id="R688553e375654709" /><Relationship Type="http://schemas.openxmlformats.org/officeDocument/2006/relationships/slide" Target="/ppt/slides/slide3.xml" Id="R8d7fa35adf934b2b" /><Relationship Type="http://schemas.openxmlformats.org/officeDocument/2006/relationships/slide" Target="/ppt/slides/slide4.xml" Id="R22f6479091e949b1" /><Relationship Type="http://schemas.openxmlformats.org/officeDocument/2006/relationships/slide" Target="/ppt/slides/slide5.xml" Id="R30cab211475e482d" /><Relationship Type="http://schemas.openxmlformats.org/officeDocument/2006/relationships/slide" Target="/ppt/slides/slide6.xml" Id="R0fbb7c97df6047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3ec0ca19e46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117d9577443d8" /><Relationship Type="http://schemas.openxmlformats.org/officeDocument/2006/relationships/theme" Target="/ppt/slideMasters/theme/theme1.xml" Id="R78fb745cb9a142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7117d95774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4be8e5d7049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23b68430b48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35113d0ca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8786172aa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0cb9297da42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78e98600246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MOLTZAU ØKO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ØKO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ØKO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ØKO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ØKO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ØKO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Vestbytorget, Mølleveien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988 990 418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ØKO CONSULT AS</a:t>
            </a:r>
          </a:p>
        </p:txBody>
      </p:sp>
    </p:spTree>
  </p:cSld>
  <p:clrMapOvr>
    <a:masterClrMapping xmlns:a="http://schemas.openxmlformats.org/drawingml/2006/main"/>
  </p:clrMapOvr>
</p:sld>
</file>