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4d1c075bad40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712ca73cba4476"/>
  </p:sldMasterIdLst>
  <p:sldIdLst>
    <p:sldId xmlns:r="http://schemas.openxmlformats.org/officeDocument/2006/relationships" id="256" r:id="R5a73bd2068224c30"/>
    <p:sldId xmlns:r="http://schemas.openxmlformats.org/officeDocument/2006/relationships" id="257" r:id="R6062f7c13d374a89"/>
    <p:sldId xmlns:r="http://schemas.openxmlformats.org/officeDocument/2006/relationships" id="258" r:id="R53a973f988f24e85"/>
    <p:sldId xmlns:r="http://schemas.openxmlformats.org/officeDocument/2006/relationships" id="259" r:id="R2323e842b0f14cb2"/>
    <p:sldId xmlns:r="http://schemas.openxmlformats.org/officeDocument/2006/relationships" id="260" r:id="Rc35702e4c6c64897"/>
    <p:sldId xmlns:r="http://schemas.openxmlformats.org/officeDocument/2006/relationships" id="261" r:id="R8e3fb047c67a4de9"/>
    <p:sldId xmlns:r="http://schemas.openxmlformats.org/officeDocument/2006/relationships" id="262" r:id="Rb1c1a9174d0a41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712ca73cba4476" /><Relationship Type="http://schemas.openxmlformats.org/officeDocument/2006/relationships/slide" Target="/ppt/slides/slide1.xml" Id="R5a73bd2068224c30" /><Relationship Type="http://schemas.openxmlformats.org/officeDocument/2006/relationships/slide" Target="/ppt/slides/slide2.xml" Id="R6062f7c13d374a89" /><Relationship Type="http://schemas.openxmlformats.org/officeDocument/2006/relationships/slide" Target="/ppt/slides/slide3.xml" Id="R53a973f988f24e85" /><Relationship Type="http://schemas.openxmlformats.org/officeDocument/2006/relationships/slide" Target="/ppt/slides/slide4.xml" Id="R2323e842b0f14cb2" /><Relationship Type="http://schemas.openxmlformats.org/officeDocument/2006/relationships/slide" Target="/ppt/slides/slide5.xml" Id="Rc35702e4c6c64897" /><Relationship Type="http://schemas.openxmlformats.org/officeDocument/2006/relationships/slide" Target="/ppt/slides/slide6.xml" Id="R8e3fb047c67a4de9" /><Relationship Type="http://schemas.openxmlformats.org/officeDocument/2006/relationships/slide" Target="/ppt/slides/slide7.xml" Id="Rb1c1a9174d0a41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1b5fda038641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b3e8a301c4dbc" /><Relationship Type="http://schemas.openxmlformats.org/officeDocument/2006/relationships/theme" Target="/ppt/slideMasters/theme/theme1.xml" Id="Re351c643b79f42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1b3e8a301c4d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301adb15343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0dd7cc3c642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a09cf8b5e4f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7b4f0da8b40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8b4b44c1047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2484105db46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c40c0381847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FARRIS BAD HOTELLDRIFT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FARRIS BAD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FARRIS BAD HOTELLDRIFT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FARRIS BAD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FARRIS BAD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FARRIS BAD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207 823 650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−1 130 224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−990 736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6 939 542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67 530 119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FARRIS BAD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FARRIS BAD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Fritzøe Brygge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3264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booking@farrisbad.no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www.farrisbad.no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988 988 456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FARRIS BAD HOTELLDRIFT AS</a:t>
            </a:r>
          </a:p>
        </p:txBody>
      </p:sp>
    </p:spTree>
  </p:cSld>
  <p:clrMapOvr>
    <a:masterClrMapping xmlns:a="http://schemas.openxmlformats.org/drawingml/2006/main"/>
  </p:clrMapOvr>
</p:sld>
</file>