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6c9279750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457a7a9f964f2a"/>
  </p:sldMasterIdLst>
  <p:sldIdLst>
    <p:sldId xmlns:r="http://schemas.openxmlformats.org/officeDocument/2006/relationships" id="256" r:id="R089a7578e59247e1"/>
    <p:sldId xmlns:r="http://schemas.openxmlformats.org/officeDocument/2006/relationships" id="257" r:id="R279896f00fcf4498"/>
    <p:sldId xmlns:r="http://schemas.openxmlformats.org/officeDocument/2006/relationships" id="258" r:id="R45f1dd2ee47f4e40"/>
    <p:sldId xmlns:r="http://schemas.openxmlformats.org/officeDocument/2006/relationships" id="259" r:id="R85678c6c180d460c"/>
    <p:sldId xmlns:r="http://schemas.openxmlformats.org/officeDocument/2006/relationships" id="260" r:id="R8e009a1bca1a498f"/>
    <p:sldId xmlns:r="http://schemas.openxmlformats.org/officeDocument/2006/relationships" id="261" r:id="R7a7e7909869242bd"/>
    <p:sldId xmlns:r="http://schemas.openxmlformats.org/officeDocument/2006/relationships" id="262" r:id="R2de5262776f247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57a7a9f964f2a" /><Relationship Type="http://schemas.openxmlformats.org/officeDocument/2006/relationships/slide" Target="/ppt/slides/slide1.xml" Id="R089a7578e59247e1" /><Relationship Type="http://schemas.openxmlformats.org/officeDocument/2006/relationships/slide" Target="/ppt/slides/slide2.xml" Id="R279896f00fcf4498" /><Relationship Type="http://schemas.openxmlformats.org/officeDocument/2006/relationships/slide" Target="/ppt/slides/slide3.xml" Id="R45f1dd2ee47f4e40" /><Relationship Type="http://schemas.openxmlformats.org/officeDocument/2006/relationships/slide" Target="/ppt/slides/slide4.xml" Id="R85678c6c180d460c" /><Relationship Type="http://schemas.openxmlformats.org/officeDocument/2006/relationships/slide" Target="/ppt/slides/slide5.xml" Id="R8e009a1bca1a498f" /><Relationship Type="http://schemas.openxmlformats.org/officeDocument/2006/relationships/slide" Target="/ppt/slides/slide6.xml" Id="R7a7e7909869242bd" /><Relationship Type="http://schemas.openxmlformats.org/officeDocument/2006/relationships/slide" Target="/ppt/slides/slide7.xml" Id="R2de5262776f247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6a346412346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0e5ce35914c1f" /><Relationship Type="http://schemas.openxmlformats.org/officeDocument/2006/relationships/theme" Target="/ppt/slideMasters/theme/theme1.xml" Id="R120623a31130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0e5ce3591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38a56fe9f43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c2bd9758141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48ef0c24e4f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8d13bdd3d4e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21b35ac3044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92612a2204b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9cc89ea2741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ENERGY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199 270 217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27 184 944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22 028 349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27 186 526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83 476 779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Ishockeyveien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34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cl.energy@choice.no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