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2b3e75be1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fb2c4c728475b"/>
  </p:sldMasterIdLst>
  <p:sldIdLst>
    <p:sldId xmlns:r="http://schemas.openxmlformats.org/officeDocument/2006/relationships" id="256" r:id="R99880e89bdd24338"/>
    <p:sldId xmlns:r="http://schemas.openxmlformats.org/officeDocument/2006/relationships" id="257" r:id="Rc6e508782762428d"/>
    <p:sldId xmlns:r="http://schemas.openxmlformats.org/officeDocument/2006/relationships" id="258" r:id="Rea60a951633c4948"/>
    <p:sldId xmlns:r="http://schemas.openxmlformats.org/officeDocument/2006/relationships" id="259" r:id="R770bf86890bb42ab"/>
    <p:sldId xmlns:r="http://schemas.openxmlformats.org/officeDocument/2006/relationships" id="260" r:id="Rfcfe93d873614ffd"/>
    <p:sldId xmlns:r="http://schemas.openxmlformats.org/officeDocument/2006/relationships" id="261" r:id="Rb6882382e6ed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fb2c4c728475b" /><Relationship Type="http://schemas.openxmlformats.org/officeDocument/2006/relationships/slide" Target="/ppt/slides/slide1.xml" Id="R99880e89bdd24338" /><Relationship Type="http://schemas.openxmlformats.org/officeDocument/2006/relationships/slide" Target="/ppt/slides/slide2.xml" Id="Rc6e508782762428d" /><Relationship Type="http://schemas.openxmlformats.org/officeDocument/2006/relationships/slide" Target="/ppt/slides/slide3.xml" Id="Rea60a951633c4948" /><Relationship Type="http://schemas.openxmlformats.org/officeDocument/2006/relationships/slide" Target="/ppt/slides/slide4.xml" Id="R770bf86890bb42ab" /><Relationship Type="http://schemas.openxmlformats.org/officeDocument/2006/relationships/slide" Target="/ppt/slides/slide5.xml" Id="Rfcfe93d873614ffd" /><Relationship Type="http://schemas.openxmlformats.org/officeDocument/2006/relationships/slide" Target="/ppt/slides/slide6.xml" Id="Rb6882382e6ed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81f2c4f25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ed7086d1422c" /><Relationship Type="http://schemas.openxmlformats.org/officeDocument/2006/relationships/theme" Target="/ppt/slideMasters/theme/theme1.xml" Id="R827e934e66f1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4ed7086d1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418dc5de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f75c80b1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5f9ac2cad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8753406d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0699e938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d9534a53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