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f5313d5d6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34643d52b4d2b"/>
  </p:sldMasterIdLst>
  <p:sldIdLst>
    <p:sldId xmlns:r="http://schemas.openxmlformats.org/officeDocument/2006/relationships" id="256" r:id="Rd7b51f321e1d454f"/>
    <p:sldId xmlns:r="http://schemas.openxmlformats.org/officeDocument/2006/relationships" id="257" r:id="R5bd93fa309614834"/>
    <p:sldId xmlns:r="http://schemas.openxmlformats.org/officeDocument/2006/relationships" id="258" r:id="R70b79b5f6bbc44f7"/>
    <p:sldId xmlns:r="http://schemas.openxmlformats.org/officeDocument/2006/relationships" id="259" r:id="R2b20279910c64613"/>
    <p:sldId xmlns:r="http://schemas.openxmlformats.org/officeDocument/2006/relationships" id="260" r:id="R35f89fbdc7b9408f"/>
    <p:sldId xmlns:r="http://schemas.openxmlformats.org/officeDocument/2006/relationships" id="261" r:id="Rf4d59030a5404aff"/>
    <p:sldId xmlns:r="http://schemas.openxmlformats.org/officeDocument/2006/relationships" id="262" r:id="Radbc88e22c17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34643d52b4d2b" /><Relationship Type="http://schemas.openxmlformats.org/officeDocument/2006/relationships/slide" Target="/ppt/slides/slide1.xml" Id="Rd7b51f321e1d454f" /><Relationship Type="http://schemas.openxmlformats.org/officeDocument/2006/relationships/slide" Target="/ppt/slides/slide2.xml" Id="R5bd93fa309614834" /><Relationship Type="http://schemas.openxmlformats.org/officeDocument/2006/relationships/slide" Target="/ppt/slides/slide3.xml" Id="R70b79b5f6bbc44f7" /><Relationship Type="http://schemas.openxmlformats.org/officeDocument/2006/relationships/slide" Target="/ppt/slides/slide4.xml" Id="R2b20279910c64613" /><Relationship Type="http://schemas.openxmlformats.org/officeDocument/2006/relationships/slide" Target="/ppt/slides/slide5.xml" Id="R35f89fbdc7b9408f" /><Relationship Type="http://schemas.openxmlformats.org/officeDocument/2006/relationships/slide" Target="/ppt/slides/slide6.xml" Id="Rf4d59030a5404aff" /><Relationship Type="http://schemas.openxmlformats.org/officeDocument/2006/relationships/slide" Target="/ppt/slides/slide7.xml" Id="Radbc88e22c17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32022df14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9aacdc974649" /><Relationship Type="http://schemas.openxmlformats.org/officeDocument/2006/relationships/theme" Target="/ppt/slideMasters/theme/theme1.xml" Id="R3ef1804e8766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09aacdc97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4699a865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a15c2e578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3f22420f3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01472935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785d1df6d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1b1d97f8a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de93d3e02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10 980 616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GJERDE MYREN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Valldalsvegen 1334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79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