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0daf8e4fc04c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53e274dd1d484d"/>
  </p:sldMasterIdLst>
  <p:sldIdLst>
    <p:sldId xmlns:r="http://schemas.openxmlformats.org/officeDocument/2006/relationships" id="256" r:id="R40d59bb31c434e10"/>
    <p:sldId xmlns:r="http://schemas.openxmlformats.org/officeDocument/2006/relationships" id="257" r:id="R8ae7ed37a29a4219"/>
    <p:sldId xmlns:r="http://schemas.openxmlformats.org/officeDocument/2006/relationships" id="258" r:id="R54573579b7c64b76"/>
    <p:sldId xmlns:r="http://schemas.openxmlformats.org/officeDocument/2006/relationships" id="259" r:id="R92e7fc0f6d3e4e80"/>
    <p:sldId xmlns:r="http://schemas.openxmlformats.org/officeDocument/2006/relationships" id="260" r:id="R0d2f3d6e1a914656"/>
    <p:sldId xmlns:r="http://schemas.openxmlformats.org/officeDocument/2006/relationships" id="261" r:id="Rd13613d604b64d77"/>
    <p:sldId xmlns:r="http://schemas.openxmlformats.org/officeDocument/2006/relationships" id="262" r:id="R60ac574eebfd4c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3e274dd1d484d" /><Relationship Type="http://schemas.openxmlformats.org/officeDocument/2006/relationships/slide" Target="/ppt/slides/slide1.xml" Id="R40d59bb31c434e10" /><Relationship Type="http://schemas.openxmlformats.org/officeDocument/2006/relationships/slide" Target="/ppt/slides/slide2.xml" Id="R8ae7ed37a29a4219" /><Relationship Type="http://schemas.openxmlformats.org/officeDocument/2006/relationships/slide" Target="/ppt/slides/slide3.xml" Id="R54573579b7c64b76" /><Relationship Type="http://schemas.openxmlformats.org/officeDocument/2006/relationships/slide" Target="/ppt/slides/slide4.xml" Id="R92e7fc0f6d3e4e80" /><Relationship Type="http://schemas.openxmlformats.org/officeDocument/2006/relationships/slide" Target="/ppt/slides/slide5.xml" Id="R0d2f3d6e1a914656" /><Relationship Type="http://schemas.openxmlformats.org/officeDocument/2006/relationships/slide" Target="/ppt/slides/slide6.xml" Id="Rd13613d604b64d77" /><Relationship Type="http://schemas.openxmlformats.org/officeDocument/2006/relationships/slide" Target="/ppt/slides/slide7.xml" Id="R60ac574eebfd4c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6443ab47a4d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f28dace984bb4" /><Relationship Type="http://schemas.openxmlformats.org/officeDocument/2006/relationships/theme" Target="/ppt/slideMasters/theme/theme1.xml" Id="R9254bf19c5e143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7f28dace984b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e092c4dc541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f18d054f8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08315553a4b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e56e267db4d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f7e4643f540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d9039ed6a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a8c4805a14b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16 990 931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60 795 584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68 007 903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STÅLE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METTE RANDEBERG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Moseidveien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