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f050dd1b9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7b7ce1fea44d2"/>
  </p:sldMasterIdLst>
  <p:sldIdLst>
    <p:sldId xmlns:r="http://schemas.openxmlformats.org/officeDocument/2006/relationships" id="256" r:id="Rc1118541f07245ed"/>
    <p:sldId xmlns:r="http://schemas.openxmlformats.org/officeDocument/2006/relationships" id="257" r:id="Rebdcb58070eb42e4"/>
    <p:sldId xmlns:r="http://schemas.openxmlformats.org/officeDocument/2006/relationships" id="258" r:id="Rb15741a4d86346f2"/>
    <p:sldId xmlns:r="http://schemas.openxmlformats.org/officeDocument/2006/relationships" id="259" r:id="R063623819c824511"/>
    <p:sldId xmlns:r="http://schemas.openxmlformats.org/officeDocument/2006/relationships" id="260" r:id="Rdb3cd2d260ec4e64"/>
    <p:sldId xmlns:r="http://schemas.openxmlformats.org/officeDocument/2006/relationships" id="261" r:id="R58362e58869944b8"/>
    <p:sldId xmlns:r="http://schemas.openxmlformats.org/officeDocument/2006/relationships" id="262" r:id="Rc7fac37e7845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7b7ce1fea44d2" /><Relationship Type="http://schemas.openxmlformats.org/officeDocument/2006/relationships/slide" Target="/ppt/slides/slide1.xml" Id="Rc1118541f07245ed" /><Relationship Type="http://schemas.openxmlformats.org/officeDocument/2006/relationships/slide" Target="/ppt/slides/slide2.xml" Id="Rebdcb58070eb42e4" /><Relationship Type="http://schemas.openxmlformats.org/officeDocument/2006/relationships/slide" Target="/ppt/slides/slide3.xml" Id="Rb15741a4d86346f2" /><Relationship Type="http://schemas.openxmlformats.org/officeDocument/2006/relationships/slide" Target="/ppt/slides/slide4.xml" Id="R063623819c824511" /><Relationship Type="http://schemas.openxmlformats.org/officeDocument/2006/relationships/slide" Target="/ppt/slides/slide5.xml" Id="Rdb3cd2d260ec4e64" /><Relationship Type="http://schemas.openxmlformats.org/officeDocument/2006/relationships/slide" Target="/ppt/slides/slide6.xml" Id="R58362e58869944b8" /><Relationship Type="http://schemas.openxmlformats.org/officeDocument/2006/relationships/slide" Target="/ppt/slides/slide7.xml" Id="Rc7fac37e7845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5a11c547b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5096b26e84e0c" /><Relationship Type="http://schemas.openxmlformats.org/officeDocument/2006/relationships/theme" Target="/ppt/slideMasters/theme/theme1.xml" Id="Rc0e1c1c06003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5096b26e8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be88e01a1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446fdd09c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9b25bf46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181cfac67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4cdef785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c1b3436243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1f5b31ba7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