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c3286f937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50b22a64745a5"/>
  </p:sldMasterIdLst>
  <p:sldIdLst>
    <p:sldId xmlns:r="http://schemas.openxmlformats.org/officeDocument/2006/relationships" id="256" r:id="Rfcf371ad72b141e1"/>
    <p:sldId xmlns:r="http://schemas.openxmlformats.org/officeDocument/2006/relationships" id="257" r:id="R27a78fcef3fd4bf6"/>
    <p:sldId xmlns:r="http://schemas.openxmlformats.org/officeDocument/2006/relationships" id="258" r:id="R4008c29ea86547fe"/>
    <p:sldId xmlns:r="http://schemas.openxmlformats.org/officeDocument/2006/relationships" id="259" r:id="Rcfb8645eba224902"/>
    <p:sldId xmlns:r="http://schemas.openxmlformats.org/officeDocument/2006/relationships" id="260" r:id="Rdf46a496e2d34a92"/>
    <p:sldId xmlns:r="http://schemas.openxmlformats.org/officeDocument/2006/relationships" id="261" r:id="Rc7041853087b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50b22a64745a5" /><Relationship Type="http://schemas.openxmlformats.org/officeDocument/2006/relationships/slide" Target="/ppt/slides/slide1.xml" Id="Rfcf371ad72b141e1" /><Relationship Type="http://schemas.openxmlformats.org/officeDocument/2006/relationships/slide" Target="/ppt/slides/slide2.xml" Id="R27a78fcef3fd4bf6" /><Relationship Type="http://schemas.openxmlformats.org/officeDocument/2006/relationships/slide" Target="/ppt/slides/slide3.xml" Id="R4008c29ea86547fe" /><Relationship Type="http://schemas.openxmlformats.org/officeDocument/2006/relationships/slide" Target="/ppt/slides/slide4.xml" Id="Rcfb8645eba224902" /><Relationship Type="http://schemas.openxmlformats.org/officeDocument/2006/relationships/slide" Target="/ppt/slides/slide5.xml" Id="Rdf46a496e2d34a92" /><Relationship Type="http://schemas.openxmlformats.org/officeDocument/2006/relationships/slide" Target="/ppt/slides/slide6.xml" Id="Rc7041853087b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dfa565f72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d0032daa4407c" /><Relationship Type="http://schemas.openxmlformats.org/officeDocument/2006/relationships/theme" Target="/ppt/slideMasters/theme/theme1.xml" Id="R42f2ed5322414e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d0032daa4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319f5b71c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8cc4db083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873c9e6be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c17603977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1212af7fc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aa75fb5ce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